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80" r:id="rId2"/>
    <p:sldId id="256" r:id="rId3"/>
    <p:sldId id="287" r:id="rId4"/>
    <p:sldId id="298" r:id="rId5"/>
    <p:sldId id="299" r:id="rId6"/>
    <p:sldId id="267" r:id="rId7"/>
    <p:sldId id="268" r:id="rId8"/>
    <p:sldId id="270" r:id="rId9"/>
    <p:sldId id="269" r:id="rId10"/>
    <p:sldId id="300" r:id="rId11"/>
    <p:sldId id="259" r:id="rId12"/>
    <p:sldId id="292" r:id="rId13"/>
    <p:sldId id="289" r:id="rId14"/>
    <p:sldId id="301" r:id="rId15"/>
    <p:sldId id="258" r:id="rId16"/>
    <p:sldId id="260" r:id="rId17"/>
    <p:sldId id="261" r:id="rId18"/>
    <p:sldId id="262" r:id="rId19"/>
    <p:sldId id="288" r:id="rId20"/>
    <p:sldId id="290" r:id="rId21"/>
    <p:sldId id="293" r:id="rId22"/>
    <p:sldId id="285" r:id="rId23"/>
    <p:sldId id="296" r:id="rId24"/>
    <p:sldId id="294" r:id="rId25"/>
    <p:sldId id="275" r:id="rId26"/>
    <p:sldId id="277" r:id="rId27"/>
    <p:sldId id="274" r:id="rId28"/>
    <p:sldId id="283" r:id="rId29"/>
    <p:sldId id="273" r:id="rId30"/>
    <p:sldId id="286" r:id="rId31"/>
    <p:sldId id="295" r:id="rId32"/>
    <p:sldId id="291" r:id="rId33"/>
    <p:sldId id="302"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10DC4D-6921-4B96-8CC7-95489E7F649F}">
          <p14:sldIdLst>
            <p14:sldId id="280"/>
            <p14:sldId id="256"/>
            <p14:sldId id="287"/>
            <p14:sldId id="298"/>
            <p14:sldId id="299"/>
          </p14:sldIdLst>
        </p14:section>
        <p14:section name="Architecture Analysis" id="{0D95413C-FE42-46A1-951C-B8CD58B681B2}">
          <p14:sldIdLst>
            <p14:sldId id="267"/>
            <p14:sldId id="268"/>
            <p14:sldId id="270"/>
            <p14:sldId id="269"/>
            <p14:sldId id="300"/>
          </p14:sldIdLst>
        </p14:section>
        <p14:section name="System Design" id="{A1047B49-8469-4D6F-A1A4-24D4A02C98DE}">
          <p14:sldIdLst>
            <p14:sldId id="259"/>
            <p14:sldId id="292"/>
            <p14:sldId id="289"/>
            <p14:sldId id="301"/>
            <p14:sldId id="258"/>
            <p14:sldId id="260"/>
            <p14:sldId id="261"/>
            <p14:sldId id="262"/>
            <p14:sldId id="288"/>
            <p14:sldId id="290"/>
          </p14:sldIdLst>
        </p14:section>
        <p14:section name="Security" id="{1D7F71F7-B003-410E-92A5-F0A6767E0CC0}">
          <p14:sldIdLst>
            <p14:sldId id="293"/>
            <p14:sldId id="285"/>
            <p14:sldId id="296"/>
            <p14:sldId id="294"/>
          </p14:sldIdLst>
        </p14:section>
        <p14:section name="Analytics" id="{00C8B96D-C951-4B5F-84BE-DC6D86EED37D}">
          <p14:sldIdLst>
            <p14:sldId id="275"/>
            <p14:sldId id="277"/>
          </p14:sldIdLst>
        </p14:section>
        <p14:section name="Data Store" id="{3ECD180C-A419-436E-B8E6-595B96C001A6}">
          <p14:sldIdLst>
            <p14:sldId id="274"/>
            <p14:sldId id="283"/>
            <p14:sldId id="273"/>
          </p14:sldIdLst>
        </p14:section>
        <p14:section name="Deployment &amp; Roadmap" id="{6F0BD874-4A19-4173-AF35-D8BCDC91F60E}">
          <p14:sldIdLst>
            <p14:sldId id="286"/>
            <p14:sldId id="295"/>
            <p14:sldId id="291"/>
          </p14:sldIdLst>
        </p14:section>
        <p14:section name="Conclusion" id="{56A6D84D-90E7-4BBC-9EC9-1AE2CBDEA3E1}">
          <p14:sldIdLst>
            <p14:sldId id="302"/>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FC7F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368973-24EF-4CE6-A367-43F20A8D111D}" v="186" dt="2021-11-19T21:34:47.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74" autoAdjust="0"/>
    <p:restoredTop sz="92038" autoAdjust="0"/>
  </p:normalViewPr>
  <p:slideViewPr>
    <p:cSldViewPr snapToGrid="0">
      <p:cViewPr varScale="1">
        <p:scale>
          <a:sx n="105" d="100"/>
          <a:sy n="105" d="100"/>
        </p:scale>
        <p:origin x="534" y="102"/>
      </p:cViewPr>
      <p:guideLst/>
    </p:cSldViewPr>
  </p:slideViewPr>
  <p:notesTextViewPr>
    <p:cViewPr>
      <p:scale>
        <a:sx n="1" d="1"/>
        <a:sy n="1" d="1"/>
      </p:scale>
      <p:origin x="0" y="-1470"/>
    </p:cViewPr>
  </p:notesText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qui Read" userId="a9be0418-04e4-4f4b-a54d-7f08eabe7632" providerId="ADAL" clId="{58368973-24EF-4CE6-A367-43F20A8D111D}"/>
    <pc:docChg chg="undo redo custSel addSld delSld modSld sldOrd modMainMaster addSection delSection modSection">
      <pc:chgData name="Jacqui Read" userId="a9be0418-04e4-4f4b-a54d-7f08eabe7632" providerId="ADAL" clId="{58368973-24EF-4CE6-A367-43F20A8D111D}" dt="2021-11-19T21:36:50.321" v="2646" actId="1076"/>
      <pc:docMkLst>
        <pc:docMk/>
      </pc:docMkLst>
      <pc:sldChg chg="addSp delSp modSp mod modTransition modClrScheme modAnim chgLayout">
        <pc:chgData name="Jacqui Read" userId="a9be0418-04e4-4f4b-a54d-7f08eabe7632" providerId="ADAL" clId="{58368973-24EF-4CE6-A367-43F20A8D111D}" dt="2021-11-19T14:56:28.451" v="1996"/>
        <pc:sldMkLst>
          <pc:docMk/>
          <pc:sldMk cId="1221339712" sldId="256"/>
        </pc:sldMkLst>
        <pc:spChg chg="del">
          <ac:chgData name="Jacqui Read" userId="a9be0418-04e4-4f4b-a54d-7f08eabe7632" providerId="ADAL" clId="{58368973-24EF-4CE6-A367-43F20A8D111D}" dt="2021-11-17T21:27:49.958" v="73" actId="700"/>
          <ac:spMkLst>
            <pc:docMk/>
            <pc:sldMk cId="1221339712" sldId="256"/>
            <ac:spMk id="2" creationId="{23D07535-6A3D-4033-A629-71F3C077D5C6}"/>
          </ac:spMkLst>
        </pc:spChg>
        <pc:spChg chg="del">
          <ac:chgData name="Jacqui Read" userId="a9be0418-04e4-4f4b-a54d-7f08eabe7632" providerId="ADAL" clId="{58368973-24EF-4CE6-A367-43F20A8D111D}" dt="2021-11-17T21:27:49.958" v="73" actId="700"/>
          <ac:spMkLst>
            <pc:docMk/>
            <pc:sldMk cId="1221339712" sldId="256"/>
            <ac:spMk id="3" creationId="{C942D575-0393-46D0-860C-1B1C27E7A767}"/>
          </ac:spMkLst>
        </pc:spChg>
        <pc:picChg chg="add mod">
          <ac:chgData name="Jacqui Read" userId="a9be0418-04e4-4f4b-a54d-7f08eabe7632" providerId="ADAL" clId="{58368973-24EF-4CE6-A367-43F20A8D111D}" dt="2021-11-19T14:48:12.769" v="1926" actId="1076"/>
          <ac:picMkLst>
            <pc:docMk/>
            <pc:sldMk cId="1221339712" sldId="256"/>
            <ac:picMk id="3" creationId="{77A1610E-4E41-4386-A463-CB75790A187A}"/>
          </ac:picMkLst>
        </pc:picChg>
        <pc:picChg chg="add del mod">
          <ac:chgData name="Jacqui Read" userId="a9be0418-04e4-4f4b-a54d-7f08eabe7632" providerId="ADAL" clId="{58368973-24EF-4CE6-A367-43F20A8D111D}" dt="2021-11-19T14:47:48.259" v="1920" actId="478"/>
          <ac:picMkLst>
            <pc:docMk/>
            <pc:sldMk cId="1221339712" sldId="256"/>
            <ac:picMk id="5" creationId="{0C31D538-6EB8-41A5-8A08-374C5CE44533}"/>
          </ac:picMkLst>
        </pc:picChg>
        <pc:picChg chg="add mod">
          <ac:chgData name="Jacqui Read" userId="a9be0418-04e4-4f4b-a54d-7f08eabe7632" providerId="ADAL" clId="{58368973-24EF-4CE6-A367-43F20A8D111D}" dt="2021-11-19T14:48:36.979" v="1929" actId="962"/>
          <ac:picMkLst>
            <pc:docMk/>
            <pc:sldMk cId="1221339712" sldId="256"/>
            <ac:picMk id="6" creationId="{8A840B07-D3F2-44BA-90B7-13B66BF531E6}"/>
          </ac:picMkLst>
        </pc:picChg>
      </pc:sldChg>
      <pc:sldChg chg="addSp delSp modSp new del mod modClrScheme chgLayout">
        <pc:chgData name="Jacqui Read" userId="a9be0418-04e4-4f4b-a54d-7f08eabe7632" providerId="ADAL" clId="{58368973-24EF-4CE6-A367-43F20A8D111D}" dt="2021-11-19T21:18:29.809" v="2523" actId="47"/>
        <pc:sldMkLst>
          <pc:docMk/>
          <pc:sldMk cId="537102746" sldId="257"/>
        </pc:sldMkLst>
        <pc:spChg chg="del mod ord">
          <ac:chgData name="Jacqui Read" userId="a9be0418-04e4-4f4b-a54d-7f08eabe7632" providerId="ADAL" clId="{58368973-24EF-4CE6-A367-43F20A8D111D}" dt="2021-11-17T21:27:43.028" v="72" actId="700"/>
          <ac:spMkLst>
            <pc:docMk/>
            <pc:sldMk cId="537102746" sldId="257"/>
            <ac:spMk id="2" creationId="{DB4CFCAB-040E-40CC-8037-5F126AC9BE12}"/>
          </ac:spMkLst>
        </pc:spChg>
        <pc:spChg chg="del mod ord">
          <ac:chgData name="Jacqui Read" userId="a9be0418-04e4-4f4b-a54d-7f08eabe7632" providerId="ADAL" clId="{58368973-24EF-4CE6-A367-43F20A8D111D}" dt="2021-11-17T21:27:43.028" v="72" actId="700"/>
          <ac:spMkLst>
            <pc:docMk/>
            <pc:sldMk cId="537102746" sldId="257"/>
            <ac:spMk id="3" creationId="{2BE6A027-2689-43E8-B472-5405D7488D2F}"/>
          </ac:spMkLst>
        </pc:spChg>
        <pc:spChg chg="add del mod ord">
          <ac:chgData name="Jacqui Read" userId="a9be0418-04e4-4f4b-a54d-7f08eabe7632" providerId="ADAL" clId="{58368973-24EF-4CE6-A367-43F20A8D111D}" dt="2021-11-17T21:29:48.106" v="74" actId="700"/>
          <ac:spMkLst>
            <pc:docMk/>
            <pc:sldMk cId="537102746" sldId="257"/>
            <ac:spMk id="4" creationId="{76B804D7-BF27-4FF7-8C91-B8A3935BAC7A}"/>
          </ac:spMkLst>
        </pc:spChg>
        <pc:spChg chg="add del mod ord">
          <ac:chgData name="Jacqui Read" userId="a9be0418-04e4-4f4b-a54d-7f08eabe7632" providerId="ADAL" clId="{58368973-24EF-4CE6-A367-43F20A8D111D}" dt="2021-11-17T21:29:48.106" v="74" actId="700"/>
          <ac:spMkLst>
            <pc:docMk/>
            <pc:sldMk cId="537102746" sldId="257"/>
            <ac:spMk id="5" creationId="{4C32EDC6-CD22-409C-9904-445CB1E04798}"/>
          </ac:spMkLst>
        </pc:spChg>
        <pc:spChg chg="add mod ord">
          <ac:chgData name="Jacqui Read" userId="a9be0418-04e4-4f4b-a54d-7f08eabe7632" providerId="ADAL" clId="{58368973-24EF-4CE6-A367-43F20A8D111D}" dt="2021-11-18T21:15:32.042" v="775" actId="207"/>
          <ac:spMkLst>
            <pc:docMk/>
            <pc:sldMk cId="537102746" sldId="257"/>
            <ac:spMk id="6" creationId="{681F88BD-7DFA-439A-85A4-7760D53EF417}"/>
          </ac:spMkLst>
        </pc:spChg>
        <pc:spChg chg="add mod ord">
          <ac:chgData name="Jacqui Read" userId="a9be0418-04e4-4f4b-a54d-7f08eabe7632" providerId="ADAL" clId="{58368973-24EF-4CE6-A367-43F20A8D111D}" dt="2021-11-19T12:24:24.528" v="1466" actId="27636"/>
          <ac:spMkLst>
            <pc:docMk/>
            <pc:sldMk cId="537102746" sldId="257"/>
            <ac:spMk id="7" creationId="{E0CB7048-FCFE-42E1-B517-8C2680C6F1EC}"/>
          </ac:spMkLst>
        </pc:spChg>
        <pc:inkChg chg="add">
          <ac:chgData name="Jacqui Read" userId="a9be0418-04e4-4f4b-a54d-7f08eabe7632" providerId="ADAL" clId="{58368973-24EF-4CE6-A367-43F20A8D111D}" dt="2021-11-18T21:14:57.140" v="769" actId="9405"/>
          <ac:inkMkLst>
            <pc:docMk/>
            <pc:sldMk cId="537102746" sldId="257"/>
            <ac:inkMk id="2" creationId="{1D2533A4-5A42-4A2E-BC23-91EAA820633A}"/>
          </ac:inkMkLst>
        </pc:inkChg>
        <pc:inkChg chg="add">
          <ac:chgData name="Jacqui Read" userId="a9be0418-04e4-4f4b-a54d-7f08eabe7632" providerId="ADAL" clId="{58368973-24EF-4CE6-A367-43F20A8D111D}" dt="2021-11-18T21:14:57.590" v="770" actId="9405"/>
          <ac:inkMkLst>
            <pc:docMk/>
            <pc:sldMk cId="537102746" sldId="257"/>
            <ac:inkMk id="3" creationId="{1E57294C-92BE-4C1C-B6E3-9164FF84A814}"/>
          </ac:inkMkLst>
        </pc:inkChg>
        <pc:inkChg chg="add">
          <ac:chgData name="Jacqui Read" userId="a9be0418-04e4-4f4b-a54d-7f08eabe7632" providerId="ADAL" clId="{58368973-24EF-4CE6-A367-43F20A8D111D}" dt="2021-11-18T21:14:57.973" v="771" actId="9405"/>
          <ac:inkMkLst>
            <pc:docMk/>
            <pc:sldMk cId="537102746" sldId="257"/>
            <ac:inkMk id="4" creationId="{58CB47E3-8FF8-4ACB-B87F-98D08E72C8D1}"/>
          </ac:inkMkLst>
        </pc:inkChg>
      </pc:sldChg>
      <pc:sldChg chg="addSp delSp modSp new mod ord modShow">
        <pc:chgData name="Jacqui Read" userId="a9be0418-04e4-4f4b-a54d-7f08eabe7632" providerId="ADAL" clId="{58368973-24EF-4CE6-A367-43F20A8D111D}" dt="2021-11-19T21:25:35.557" v="2561" actId="729"/>
        <pc:sldMkLst>
          <pc:docMk/>
          <pc:sldMk cId="3952028599" sldId="258"/>
        </pc:sldMkLst>
        <pc:spChg chg="del mod">
          <ac:chgData name="Jacqui Read" userId="a9be0418-04e4-4f4b-a54d-7f08eabe7632" providerId="ADAL" clId="{58368973-24EF-4CE6-A367-43F20A8D111D}" dt="2021-11-18T21:17:39.225" v="780" actId="478"/>
          <ac:spMkLst>
            <pc:docMk/>
            <pc:sldMk cId="3952028599" sldId="258"/>
            <ac:spMk id="2" creationId="{9DE3E6DE-DAE6-457D-B805-95E445F629AC}"/>
          </ac:spMkLst>
        </pc:spChg>
        <pc:spChg chg="del">
          <ac:chgData name="Jacqui Read" userId="a9be0418-04e4-4f4b-a54d-7f08eabe7632" providerId="ADAL" clId="{58368973-24EF-4CE6-A367-43F20A8D111D}" dt="2021-11-18T20:48:12.514" v="620" actId="931"/>
          <ac:spMkLst>
            <pc:docMk/>
            <pc:sldMk cId="3952028599" sldId="258"/>
            <ac:spMk id="3" creationId="{9B4A60EF-C2B1-41D4-B832-F5BACDB490CE}"/>
          </ac:spMkLst>
        </pc:spChg>
        <pc:spChg chg="add del mod">
          <ac:chgData name="Jacqui Read" userId="a9be0418-04e4-4f4b-a54d-7f08eabe7632" providerId="ADAL" clId="{58368973-24EF-4CE6-A367-43F20A8D111D}" dt="2021-11-18T21:17:40.962" v="781" actId="478"/>
          <ac:spMkLst>
            <pc:docMk/>
            <pc:sldMk cId="3952028599" sldId="258"/>
            <ac:spMk id="4" creationId="{C5D8B686-15E4-4384-BC9E-9E6B4DBC0BE5}"/>
          </ac:spMkLst>
        </pc:spChg>
        <pc:picChg chg="add mod">
          <ac:chgData name="Jacqui Read" userId="a9be0418-04e4-4f4b-a54d-7f08eabe7632" providerId="ADAL" clId="{58368973-24EF-4CE6-A367-43F20A8D111D}" dt="2021-11-18T21:19:46.680" v="792" actId="1076"/>
          <ac:picMkLst>
            <pc:docMk/>
            <pc:sldMk cId="3952028599" sldId="258"/>
            <ac:picMk id="5" creationId="{4774B179-E47F-4748-93E2-3DBD6DAB2525}"/>
          </ac:picMkLst>
        </pc:picChg>
      </pc:sldChg>
      <pc:sldChg chg="addSp delSp modSp new mod ord modClrScheme chgLayout">
        <pc:chgData name="Jacqui Read" userId="a9be0418-04e4-4f4b-a54d-7f08eabe7632" providerId="ADAL" clId="{58368973-24EF-4CE6-A367-43F20A8D111D}" dt="2021-11-19T21:25:18.344" v="2560"/>
        <pc:sldMkLst>
          <pc:docMk/>
          <pc:sldMk cId="3048058428" sldId="259"/>
        </pc:sldMkLst>
        <pc:spChg chg="del mod ord">
          <ac:chgData name="Jacqui Read" userId="a9be0418-04e4-4f4b-a54d-7f08eabe7632" providerId="ADAL" clId="{58368973-24EF-4CE6-A367-43F20A8D111D}" dt="2021-11-18T20:50:43.801" v="686" actId="700"/>
          <ac:spMkLst>
            <pc:docMk/>
            <pc:sldMk cId="3048058428" sldId="259"/>
            <ac:spMk id="2" creationId="{C6C67A2F-F9A8-4EBB-8597-512EF612C096}"/>
          </ac:spMkLst>
        </pc:spChg>
        <pc:spChg chg="del mod ord">
          <ac:chgData name="Jacqui Read" userId="a9be0418-04e4-4f4b-a54d-7f08eabe7632" providerId="ADAL" clId="{58368973-24EF-4CE6-A367-43F20A8D111D}" dt="2021-11-18T20:50:43.801" v="686" actId="700"/>
          <ac:spMkLst>
            <pc:docMk/>
            <pc:sldMk cId="3048058428" sldId="259"/>
            <ac:spMk id="3" creationId="{F6B8041B-1F0D-4DD8-B7CC-53324C267F05}"/>
          </ac:spMkLst>
        </pc:spChg>
        <pc:spChg chg="add mod ord">
          <ac:chgData name="Jacqui Read" userId="a9be0418-04e4-4f4b-a54d-7f08eabe7632" providerId="ADAL" clId="{58368973-24EF-4CE6-A367-43F20A8D111D}" dt="2021-11-18T20:51:05.069" v="699" actId="20577"/>
          <ac:spMkLst>
            <pc:docMk/>
            <pc:sldMk cId="3048058428" sldId="259"/>
            <ac:spMk id="4" creationId="{F837874E-4D7A-41AA-A49F-5D9180EB533C}"/>
          </ac:spMkLst>
        </pc:spChg>
        <pc:spChg chg="add mod ord">
          <ac:chgData name="Jacqui Read" userId="a9be0418-04e4-4f4b-a54d-7f08eabe7632" providerId="ADAL" clId="{58368973-24EF-4CE6-A367-43F20A8D111D}" dt="2021-11-18T20:50:43.801" v="686" actId="700"/>
          <ac:spMkLst>
            <pc:docMk/>
            <pc:sldMk cId="3048058428" sldId="259"/>
            <ac:spMk id="5" creationId="{13108020-26DC-44ED-BBAE-81F35DCFC6D3}"/>
          </ac:spMkLst>
        </pc:spChg>
        <pc:spChg chg="add del mod">
          <ac:chgData name="Jacqui Read" userId="a9be0418-04e4-4f4b-a54d-7f08eabe7632" providerId="ADAL" clId="{58368973-24EF-4CE6-A367-43F20A8D111D}" dt="2021-11-18T21:14:08.480" v="753" actId="478"/>
          <ac:spMkLst>
            <pc:docMk/>
            <pc:sldMk cId="3048058428" sldId="259"/>
            <ac:spMk id="6" creationId="{1A2CB788-694D-4702-ADA1-5FAA29E7DAA0}"/>
          </ac:spMkLst>
        </pc:spChg>
        <pc:spChg chg="add del">
          <ac:chgData name="Jacqui Read" userId="a9be0418-04e4-4f4b-a54d-7f08eabe7632" providerId="ADAL" clId="{58368973-24EF-4CE6-A367-43F20A8D111D}" dt="2021-11-18T20:51:57.059" v="701" actId="478"/>
          <ac:spMkLst>
            <pc:docMk/>
            <pc:sldMk cId="3048058428" sldId="259"/>
            <ac:spMk id="6" creationId="{69573DC5-F71C-49E3-92FB-4FF4843E706B}"/>
          </ac:spMkLst>
        </pc:spChg>
        <pc:spChg chg="add del mod">
          <ac:chgData name="Jacqui Read" userId="a9be0418-04e4-4f4b-a54d-7f08eabe7632" providerId="ADAL" clId="{58368973-24EF-4CE6-A367-43F20A8D111D}" dt="2021-11-18T20:53:35.235" v="706" actId="478"/>
          <ac:spMkLst>
            <pc:docMk/>
            <pc:sldMk cId="3048058428" sldId="259"/>
            <ac:spMk id="7" creationId="{B7FC0725-B653-4A3E-B23C-32C4ACFACBBB}"/>
          </ac:spMkLst>
        </pc:spChg>
        <pc:spChg chg="add del mod">
          <ac:chgData name="Jacqui Read" userId="a9be0418-04e4-4f4b-a54d-7f08eabe7632" providerId="ADAL" clId="{58368973-24EF-4CE6-A367-43F20A8D111D}" dt="2021-11-18T21:13:31.733" v="747" actId="478"/>
          <ac:spMkLst>
            <pc:docMk/>
            <pc:sldMk cId="3048058428" sldId="259"/>
            <ac:spMk id="8" creationId="{A859C776-3E2B-4EE5-A504-0E88A44447A0}"/>
          </ac:spMkLst>
        </pc:spChg>
        <pc:picChg chg="add mod">
          <ac:chgData name="Jacqui Read" userId="a9be0418-04e4-4f4b-a54d-7f08eabe7632" providerId="ADAL" clId="{58368973-24EF-4CE6-A367-43F20A8D111D}" dt="2021-11-18T22:20:35.858" v="1147" actId="1076"/>
          <ac:picMkLst>
            <pc:docMk/>
            <pc:sldMk cId="3048058428" sldId="259"/>
            <ac:picMk id="24" creationId="{5C1F5CFA-25D9-42E2-A52B-C989E3D7346D}"/>
          </ac:picMkLst>
        </pc:picChg>
        <pc:inkChg chg="add">
          <ac:chgData name="Jacqui Read" userId="a9be0418-04e4-4f4b-a54d-7f08eabe7632" providerId="ADAL" clId="{58368973-24EF-4CE6-A367-43F20A8D111D}" dt="2021-11-18T21:14:46.187" v="754" actId="9405"/>
          <ac:inkMkLst>
            <pc:docMk/>
            <pc:sldMk cId="3048058428" sldId="259"/>
            <ac:inkMk id="2" creationId="{1D40F443-3704-4CF6-9455-5D615C410C5E}"/>
          </ac:inkMkLst>
        </pc:inkChg>
        <pc:inkChg chg="add">
          <ac:chgData name="Jacqui Read" userId="a9be0418-04e4-4f4b-a54d-7f08eabe7632" providerId="ADAL" clId="{58368973-24EF-4CE6-A367-43F20A8D111D}" dt="2021-11-18T21:14:46.936" v="755" actId="9405"/>
          <ac:inkMkLst>
            <pc:docMk/>
            <pc:sldMk cId="3048058428" sldId="259"/>
            <ac:inkMk id="3" creationId="{F312BD42-ABEA-4DEB-B63B-ECD98220A5F0}"/>
          </ac:inkMkLst>
        </pc:inkChg>
        <pc:inkChg chg="add">
          <ac:chgData name="Jacqui Read" userId="a9be0418-04e4-4f4b-a54d-7f08eabe7632" providerId="ADAL" clId="{58368973-24EF-4CE6-A367-43F20A8D111D}" dt="2021-11-18T21:14:47.713" v="756" actId="9405"/>
          <ac:inkMkLst>
            <pc:docMk/>
            <pc:sldMk cId="3048058428" sldId="259"/>
            <ac:inkMk id="7" creationId="{9D5B310C-8DEF-4509-A555-72A74787345A}"/>
          </ac:inkMkLst>
        </pc:inkChg>
        <pc:inkChg chg="add">
          <ac:chgData name="Jacqui Read" userId="a9be0418-04e4-4f4b-a54d-7f08eabe7632" providerId="ADAL" clId="{58368973-24EF-4CE6-A367-43F20A8D111D}" dt="2021-11-18T21:14:48.320" v="757" actId="9405"/>
          <ac:inkMkLst>
            <pc:docMk/>
            <pc:sldMk cId="3048058428" sldId="259"/>
            <ac:inkMk id="9" creationId="{ED58CE91-9F61-4BFD-8253-56E3FBBC193A}"/>
          </ac:inkMkLst>
        </pc:inkChg>
        <pc:inkChg chg="add">
          <ac:chgData name="Jacqui Read" userId="a9be0418-04e4-4f4b-a54d-7f08eabe7632" providerId="ADAL" clId="{58368973-24EF-4CE6-A367-43F20A8D111D}" dt="2021-11-18T21:14:48.863" v="758" actId="9405"/>
          <ac:inkMkLst>
            <pc:docMk/>
            <pc:sldMk cId="3048058428" sldId="259"/>
            <ac:inkMk id="10" creationId="{DE806A51-D69B-4018-8887-F75FFE10A450}"/>
          </ac:inkMkLst>
        </pc:inkChg>
        <pc:inkChg chg="add">
          <ac:chgData name="Jacqui Read" userId="a9be0418-04e4-4f4b-a54d-7f08eabe7632" providerId="ADAL" clId="{58368973-24EF-4CE6-A367-43F20A8D111D}" dt="2021-11-18T21:14:49.626" v="759" actId="9405"/>
          <ac:inkMkLst>
            <pc:docMk/>
            <pc:sldMk cId="3048058428" sldId="259"/>
            <ac:inkMk id="11" creationId="{33C168DE-A4A8-4AF8-91A7-C0EBAA3FBE65}"/>
          </ac:inkMkLst>
        </pc:inkChg>
        <pc:inkChg chg="add">
          <ac:chgData name="Jacqui Read" userId="a9be0418-04e4-4f4b-a54d-7f08eabe7632" providerId="ADAL" clId="{58368973-24EF-4CE6-A367-43F20A8D111D}" dt="2021-11-18T21:14:51.797" v="760" actId="9405"/>
          <ac:inkMkLst>
            <pc:docMk/>
            <pc:sldMk cId="3048058428" sldId="259"/>
            <ac:inkMk id="12" creationId="{C3C70BBE-2A7E-4F38-AAEC-2E1726FD6BF9}"/>
          </ac:inkMkLst>
        </pc:inkChg>
        <pc:inkChg chg="add">
          <ac:chgData name="Jacqui Read" userId="a9be0418-04e4-4f4b-a54d-7f08eabe7632" providerId="ADAL" clId="{58368973-24EF-4CE6-A367-43F20A8D111D}" dt="2021-11-18T21:14:54.035" v="761" actId="9405"/>
          <ac:inkMkLst>
            <pc:docMk/>
            <pc:sldMk cId="3048058428" sldId="259"/>
            <ac:inkMk id="13" creationId="{FE2C28B9-8AA3-4154-9B65-3EADBB078676}"/>
          </ac:inkMkLst>
        </pc:inkChg>
        <pc:inkChg chg="add">
          <ac:chgData name="Jacqui Read" userId="a9be0418-04e4-4f4b-a54d-7f08eabe7632" providerId="ADAL" clId="{58368973-24EF-4CE6-A367-43F20A8D111D}" dt="2021-11-18T21:14:54.620" v="762" actId="9405"/>
          <ac:inkMkLst>
            <pc:docMk/>
            <pc:sldMk cId="3048058428" sldId="259"/>
            <ac:inkMk id="14" creationId="{86CF7CBC-2725-4384-9F80-B5546E22D338}"/>
          </ac:inkMkLst>
        </pc:inkChg>
        <pc:inkChg chg="add">
          <ac:chgData name="Jacqui Read" userId="a9be0418-04e4-4f4b-a54d-7f08eabe7632" providerId="ADAL" clId="{58368973-24EF-4CE6-A367-43F20A8D111D}" dt="2021-11-18T21:14:54.756" v="763" actId="9405"/>
          <ac:inkMkLst>
            <pc:docMk/>
            <pc:sldMk cId="3048058428" sldId="259"/>
            <ac:inkMk id="15" creationId="{5A4D0735-02E3-4310-A7C1-C420BA8FFBE0}"/>
          </ac:inkMkLst>
        </pc:inkChg>
        <pc:inkChg chg="add">
          <ac:chgData name="Jacqui Read" userId="a9be0418-04e4-4f4b-a54d-7f08eabe7632" providerId="ADAL" clId="{58368973-24EF-4CE6-A367-43F20A8D111D}" dt="2021-11-18T21:14:55.363" v="764" actId="9405"/>
          <ac:inkMkLst>
            <pc:docMk/>
            <pc:sldMk cId="3048058428" sldId="259"/>
            <ac:inkMk id="16" creationId="{E4702E86-CB50-4F25-881E-D85560BC0C64}"/>
          </ac:inkMkLst>
        </pc:inkChg>
        <pc:inkChg chg="add">
          <ac:chgData name="Jacqui Read" userId="a9be0418-04e4-4f4b-a54d-7f08eabe7632" providerId="ADAL" clId="{58368973-24EF-4CE6-A367-43F20A8D111D}" dt="2021-11-18T21:14:55.521" v="765" actId="9405"/>
          <ac:inkMkLst>
            <pc:docMk/>
            <pc:sldMk cId="3048058428" sldId="259"/>
            <ac:inkMk id="17" creationId="{CB5BA880-C5E5-40D8-AC60-9DECC796C3C4}"/>
          </ac:inkMkLst>
        </pc:inkChg>
        <pc:inkChg chg="add">
          <ac:chgData name="Jacqui Read" userId="a9be0418-04e4-4f4b-a54d-7f08eabe7632" providerId="ADAL" clId="{58368973-24EF-4CE6-A367-43F20A8D111D}" dt="2021-11-18T21:14:55.655" v="766" actId="9405"/>
          <ac:inkMkLst>
            <pc:docMk/>
            <pc:sldMk cId="3048058428" sldId="259"/>
            <ac:inkMk id="18" creationId="{E1969171-A2C6-496F-8428-59CE65445E3F}"/>
          </ac:inkMkLst>
        </pc:inkChg>
        <pc:inkChg chg="add">
          <ac:chgData name="Jacqui Read" userId="a9be0418-04e4-4f4b-a54d-7f08eabe7632" providerId="ADAL" clId="{58368973-24EF-4CE6-A367-43F20A8D111D}" dt="2021-11-18T21:14:55.779" v="767" actId="9405"/>
          <ac:inkMkLst>
            <pc:docMk/>
            <pc:sldMk cId="3048058428" sldId="259"/>
            <ac:inkMk id="19" creationId="{5854FE57-6661-4654-B3BC-E8F596405EC8}"/>
          </ac:inkMkLst>
        </pc:inkChg>
        <pc:inkChg chg="add">
          <ac:chgData name="Jacqui Read" userId="a9be0418-04e4-4f4b-a54d-7f08eabe7632" providerId="ADAL" clId="{58368973-24EF-4CE6-A367-43F20A8D111D}" dt="2021-11-18T21:14:55.959" v="768" actId="9405"/>
          <ac:inkMkLst>
            <pc:docMk/>
            <pc:sldMk cId="3048058428" sldId="259"/>
            <ac:inkMk id="20" creationId="{7A277664-2310-4FF6-97BD-CC2A1A691D5D}"/>
          </ac:inkMkLst>
        </pc:inkChg>
        <pc:inkChg chg="add del">
          <ac:chgData name="Jacqui Read" userId="a9be0418-04e4-4f4b-a54d-7f08eabe7632" providerId="ADAL" clId="{58368973-24EF-4CE6-A367-43F20A8D111D}" dt="2021-11-18T21:16:21.360" v="777" actId="9405"/>
          <ac:inkMkLst>
            <pc:docMk/>
            <pc:sldMk cId="3048058428" sldId="259"/>
            <ac:inkMk id="21" creationId="{8105BB42-9941-4520-ABAE-9B625D22BB96}"/>
          </ac:inkMkLst>
        </pc:inkChg>
        <pc:inkChg chg="add del ord">
          <ac:chgData name="Jacqui Read" userId="a9be0418-04e4-4f4b-a54d-7f08eabe7632" providerId="ADAL" clId="{58368973-24EF-4CE6-A367-43F20A8D111D}" dt="2021-11-19T21:18:01.837" v="2522" actId="478"/>
          <ac:inkMkLst>
            <pc:docMk/>
            <pc:sldMk cId="3048058428" sldId="259"/>
            <ac:inkMk id="22" creationId="{4D4A4FCC-7740-4408-8B08-521501B90378}"/>
          </ac:inkMkLst>
        </pc:inkChg>
      </pc:sldChg>
      <pc:sldChg chg="addSp delSp modSp add mod ord modShow">
        <pc:chgData name="Jacqui Read" userId="a9be0418-04e4-4f4b-a54d-7f08eabe7632" providerId="ADAL" clId="{58368973-24EF-4CE6-A367-43F20A8D111D}" dt="2021-11-19T21:25:35.557" v="2561" actId="729"/>
        <pc:sldMkLst>
          <pc:docMk/>
          <pc:sldMk cId="1807371773" sldId="260"/>
        </pc:sldMkLst>
        <pc:spChg chg="add del mod">
          <ac:chgData name="Jacqui Read" userId="a9be0418-04e4-4f4b-a54d-7f08eabe7632" providerId="ADAL" clId="{58368973-24EF-4CE6-A367-43F20A8D111D}" dt="2021-11-18T21:28:01.505" v="795" actId="931"/>
          <ac:spMkLst>
            <pc:docMk/>
            <pc:sldMk cId="1807371773" sldId="260"/>
            <ac:spMk id="3" creationId="{6E9BD26B-75CA-4258-BB94-BE01565B56F7}"/>
          </ac:spMkLst>
        </pc:spChg>
        <pc:picChg chg="del">
          <ac:chgData name="Jacqui Read" userId="a9be0418-04e4-4f4b-a54d-7f08eabe7632" providerId="ADAL" clId="{58368973-24EF-4CE6-A367-43F20A8D111D}" dt="2021-11-18T21:20:35.550" v="794" actId="478"/>
          <ac:picMkLst>
            <pc:docMk/>
            <pc:sldMk cId="1807371773" sldId="260"/>
            <ac:picMk id="5" creationId="{4774B179-E47F-4748-93E2-3DBD6DAB2525}"/>
          </ac:picMkLst>
        </pc:picChg>
        <pc:picChg chg="add mod">
          <ac:chgData name="Jacqui Read" userId="a9be0418-04e4-4f4b-a54d-7f08eabe7632" providerId="ADAL" clId="{58368973-24EF-4CE6-A367-43F20A8D111D}" dt="2021-11-18T21:29:04.576" v="808" actId="14100"/>
          <ac:picMkLst>
            <pc:docMk/>
            <pc:sldMk cId="1807371773" sldId="260"/>
            <ac:picMk id="6" creationId="{45980760-1C69-4D1F-981D-949AFEEDB8EF}"/>
          </ac:picMkLst>
        </pc:picChg>
      </pc:sldChg>
      <pc:sldChg chg="addSp delSp modSp new mod ord modClrScheme modShow chgLayout">
        <pc:chgData name="Jacqui Read" userId="a9be0418-04e4-4f4b-a54d-7f08eabe7632" providerId="ADAL" clId="{58368973-24EF-4CE6-A367-43F20A8D111D}" dt="2021-11-19T21:25:35.557" v="2561" actId="729"/>
        <pc:sldMkLst>
          <pc:docMk/>
          <pc:sldMk cId="629262621" sldId="261"/>
        </pc:sldMkLst>
        <pc:spChg chg="del">
          <ac:chgData name="Jacqui Read" userId="a9be0418-04e4-4f4b-a54d-7f08eabe7632" providerId="ADAL" clId="{58368973-24EF-4CE6-A367-43F20A8D111D}" dt="2021-11-18T21:28:21.018" v="799" actId="700"/>
          <ac:spMkLst>
            <pc:docMk/>
            <pc:sldMk cId="629262621" sldId="261"/>
            <ac:spMk id="2" creationId="{EF1D1DFE-663D-4F98-9058-10315E851FC2}"/>
          </ac:spMkLst>
        </pc:spChg>
        <pc:spChg chg="del">
          <ac:chgData name="Jacqui Read" userId="a9be0418-04e4-4f4b-a54d-7f08eabe7632" providerId="ADAL" clId="{58368973-24EF-4CE6-A367-43F20A8D111D}" dt="2021-11-18T21:28:21.018" v="799" actId="700"/>
          <ac:spMkLst>
            <pc:docMk/>
            <pc:sldMk cId="629262621" sldId="261"/>
            <ac:spMk id="3" creationId="{36C71E33-9232-4798-B9D5-64B05C04ED33}"/>
          </ac:spMkLst>
        </pc:spChg>
        <pc:picChg chg="add mod">
          <ac:chgData name="Jacqui Read" userId="a9be0418-04e4-4f4b-a54d-7f08eabe7632" providerId="ADAL" clId="{58368973-24EF-4CE6-A367-43F20A8D111D}" dt="2021-11-18T21:28:34.539" v="802" actId="962"/>
          <ac:picMkLst>
            <pc:docMk/>
            <pc:sldMk cId="629262621" sldId="261"/>
            <ac:picMk id="5" creationId="{55F4904D-CF4F-4929-B2CC-1D100648A64E}"/>
          </ac:picMkLst>
        </pc:picChg>
      </pc:sldChg>
      <pc:sldChg chg="addSp modSp new mod ord modShow">
        <pc:chgData name="Jacqui Read" userId="a9be0418-04e4-4f4b-a54d-7f08eabe7632" providerId="ADAL" clId="{58368973-24EF-4CE6-A367-43F20A8D111D}" dt="2021-11-19T21:25:35.557" v="2561" actId="729"/>
        <pc:sldMkLst>
          <pc:docMk/>
          <pc:sldMk cId="2982409296" sldId="262"/>
        </pc:sldMkLst>
        <pc:picChg chg="add mod">
          <ac:chgData name="Jacqui Read" userId="a9be0418-04e4-4f4b-a54d-7f08eabe7632" providerId="ADAL" clId="{58368973-24EF-4CE6-A367-43F20A8D111D}" dt="2021-11-18T21:28:54.063" v="806" actId="962"/>
          <ac:picMkLst>
            <pc:docMk/>
            <pc:sldMk cId="2982409296" sldId="262"/>
            <ac:picMk id="3" creationId="{B076220C-C852-4021-8EB2-853A74ABCBC2}"/>
          </ac:picMkLst>
        </pc:picChg>
      </pc:sldChg>
      <pc:sldChg chg="addSp delSp modSp new del mod ord modClrScheme modShow chgLayout">
        <pc:chgData name="Jacqui Read" userId="a9be0418-04e4-4f4b-a54d-7f08eabe7632" providerId="ADAL" clId="{58368973-24EF-4CE6-A367-43F20A8D111D}" dt="2021-11-19T21:29:48.460" v="2605" actId="18676"/>
        <pc:sldMkLst>
          <pc:docMk/>
          <pc:sldMk cId="1616270401" sldId="263"/>
        </pc:sldMkLst>
        <pc:spChg chg="del mod ord">
          <ac:chgData name="Jacqui Read" userId="a9be0418-04e4-4f4b-a54d-7f08eabe7632" providerId="ADAL" clId="{58368973-24EF-4CE6-A367-43F20A8D111D}" dt="2021-11-18T21:33:21.686" v="810" actId="700"/>
          <ac:spMkLst>
            <pc:docMk/>
            <pc:sldMk cId="1616270401" sldId="263"/>
            <ac:spMk id="2" creationId="{09BC2A97-7BEB-46AE-AF5A-8FD940BD1D06}"/>
          </ac:spMkLst>
        </pc:spChg>
        <pc:spChg chg="del mod ord">
          <ac:chgData name="Jacqui Read" userId="a9be0418-04e4-4f4b-a54d-7f08eabe7632" providerId="ADAL" clId="{58368973-24EF-4CE6-A367-43F20A8D111D}" dt="2021-11-18T21:33:21.686" v="810" actId="700"/>
          <ac:spMkLst>
            <pc:docMk/>
            <pc:sldMk cId="1616270401" sldId="263"/>
            <ac:spMk id="3" creationId="{572EA34E-7A27-48A3-8B21-791E33A186FB}"/>
          </ac:spMkLst>
        </pc:spChg>
        <pc:spChg chg="add mod ord">
          <ac:chgData name="Jacqui Read" userId="a9be0418-04e4-4f4b-a54d-7f08eabe7632" providerId="ADAL" clId="{58368973-24EF-4CE6-A367-43F20A8D111D}" dt="2021-11-18T21:33:30.587" v="820" actId="20577"/>
          <ac:spMkLst>
            <pc:docMk/>
            <pc:sldMk cId="1616270401" sldId="263"/>
            <ac:spMk id="4" creationId="{71D09E8D-09A2-4388-BA3E-134AC483955E}"/>
          </ac:spMkLst>
        </pc:spChg>
        <pc:spChg chg="add mod ord">
          <ac:chgData name="Jacqui Read" userId="a9be0418-04e4-4f4b-a54d-7f08eabe7632" providerId="ADAL" clId="{58368973-24EF-4CE6-A367-43F20A8D111D}" dt="2021-11-18T21:33:21.686" v="810" actId="700"/>
          <ac:spMkLst>
            <pc:docMk/>
            <pc:sldMk cId="1616270401" sldId="263"/>
            <ac:spMk id="5" creationId="{5791FD65-78E9-460A-B827-8AB2D4D4F73F}"/>
          </ac:spMkLst>
        </pc:spChg>
        <pc:picChg chg="add mod">
          <ac:chgData name="Jacqui Read" userId="a9be0418-04e4-4f4b-a54d-7f08eabe7632" providerId="ADAL" clId="{58368973-24EF-4CE6-A367-43F20A8D111D}" dt="2021-11-18T21:48:44.998" v="981" actId="1076"/>
          <ac:picMkLst>
            <pc:docMk/>
            <pc:sldMk cId="1616270401" sldId="263"/>
            <ac:picMk id="7" creationId="{B875070F-98F0-4FB2-8C6A-DC20F7344AE2}"/>
          </ac:picMkLst>
        </pc:picChg>
      </pc:sldChg>
      <pc:sldChg chg="addSp delSp modSp new del mod ord modClrScheme modShow chgLayout">
        <pc:chgData name="Jacqui Read" userId="a9be0418-04e4-4f4b-a54d-7f08eabe7632" providerId="ADAL" clId="{58368973-24EF-4CE6-A367-43F20A8D111D}" dt="2021-11-19T21:29:48.460" v="2605" actId="18676"/>
        <pc:sldMkLst>
          <pc:docMk/>
          <pc:sldMk cId="2451136431" sldId="264"/>
        </pc:sldMkLst>
        <pc:spChg chg="del">
          <ac:chgData name="Jacqui Read" userId="a9be0418-04e4-4f4b-a54d-7f08eabe7632" providerId="ADAL" clId="{58368973-24EF-4CE6-A367-43F20A8D111D}" dt="2021-11-18T21:33:42.140" v="822" actId="700"/>
          <ac:spMkLst>
            <pc:docMk/>
            <pc:sldMk cId="2451136431" sldId="264"/>
            <ac:spMk id="2" creationId="{4A78A802-BF8F-4CE9-BE5B-BF00C0851B8C}"/>
          </ac:spMkLst>
        </pc:spChg>
        <pc:spChg chg="del">
          <ac:chgData name="Jacqui Read" userId="a9be0418-04e4-4f4b-a54d-7f08eabe7632" providerId="ADAL" clId="{58368973-24EF-4CE6-A367-43F20A8D111D}" dt="2021-11-18T21:33:42.140" v="822" actId="700"/>
          <ac:spMkLst>
            <pc:docMk/>
            <pc:sldMk cId="2451136431" sldId="264"/>
            <ac:spMk id="3" creationId="{09000CDD-708A-468D-AEE2-8726A79B15A8}"/>
          </ac:spMkLst>
        </pc:spChg>
        <pc:picChg chg="add mod">
          <ac:chgData name="Jacqui Read" userId="a9be0418-04e4-4f4b-a54d-7f08eabe7632" providerId="ADAL" clId="{58368973-24EF-4CE6-A367-43F20A8D111D}" dt="2021-11-18T21:34:24.372" v="825" actId="962"/>
          <ac:picMkLst>
            <pc:docMk/>
            <pc:sldMk cId="2451136431" sldId="264"/>
            <ac:picMk id="5" creationId="{8B8D6F07-4438-4E10-AF1B-693DFF66EB04}"/>
          </ac:picMkLst>
        </pc:picChg>
      </pc:sldChg>
      <pc:sldChg chg="addSp modSp new del mod ord modShow">
        <pc:chgData name="Jacqui Read" userId="a9be0418-04e4-4f4b-a54d-7f08eabe7632" providerId="ADAL" clId="{58368973-24EF-4CE6-A367-43F20A8D111D}" dt="2021-11-19T21:29:48.460" v="2605" actId="18676"/>
        <pc:sldMkLst>
          <pc:docMk/>
          <pc:sldMk cId="2648777998" sldId="265"/>
        </pc:sldMkLst>
        <pc:picChg chg="add mod">
          <ac:chgData name="Jacqui Read" userId="a9be0418-04e4-4f4b-a54d-7f08eabe7632" providerId="ADAL" clId="{58368973-24EF-4CE6-A367-43F20A8D111D}" dt="2021-11-18T21:34:43.594" v="830" actId="962"/>
          <ac:picMkLst>
            <pc:docMk/>
            <pc:sldMk cId="2648777998" sldId="265"/>
            <ac:picMk id="3" creationId="{DC6FECFD-C86D-48B4-A976-6DD4A1106BD1}"/>
          </ac:picMkLst>
        </pc:picChg>
      </pc:sldChg>
      <pc:sldChg chg="addSp modSp new del mod ord modShow">
        <pc:chgData name="Jacqui Read" userId="a9be0418-04e4-4f4b-a54d-7f08eabe7632" providerId="ADAL" clId="{58368973-24EF-4CE6-A367-43F20A8D111D}" dt="2021-11-19T21:29:48.460" v="2605" actId="18676"/>
        <pc:sldMkLst>
          <pc:docMk/>
          <pc:sldMk cId="4240060556" sldId="266"/>
        </pc:sldMkLst>
        <pc:picChg chg="add mod">
          <ac:chgData name="Jacqui Read" userId="a9be0418-04e4-4f4b-a54d-7f08eabe7632" providerId="ADAL" clId="{58368973-24EF-4CE6-A367-43F20A8D111D}" dt="2021-11-18T21:34:52.847" v="833" actId="962"/>
          <ac:picMkLst>
            <pc:docMk/>
            <pc:sldMk cId="4240060556" sldId="266"/>
            <ac:picMk id="3" creationId="{9AA94B70-DABF-437B-BA5C-D6E5617089F5}"/>
          </ac:picMkLst>
        </pc:picChg>
      </pc:sldChg>
      <pc:sldChg chg="addSp delSp modSp new mod ord modClrScheme modShow chgLayout">
        <pc:chgData name="Jacqui Read" userId="a9be0418-04e4-4f4b-a54d-7f08eabe7632" providerId="ADAL" clId="{58368973-24EF-4CE6-A367-43F20A8D111D}" dt="2021-11-19T21:28:15.473" v="2597" actId="729"/>
        <pc:sldMkLst>
          <pc:docMk/>
          <pc:sldMk cId="222473759" sldId="267"/>
        </pc:sldMkLst>
        <pc:spChg chg="del mod ord">
          <ac:chgData name="Jacqui Read" userId="a9be0418-04e4-4f4b-a54d-7f08eabe7632" providerId="ADAL" clId="{58368973-24EF-4CE6-A367-43F20A8D111D}" dt="2021-11-18T21:37:42.010" v="835" actId="700"/>
          <ac:spMkLst>
            <pc:docMk/>
            <pc:sldMk cId="222473759" sldId="267"/>
            <ac:spMk id="2" creationId="{2F2C6359-A69A-41E5-BA2C-DC07AB6608D2}"/>
          </ac:spMkLst>
        </pc:spChg>
        <pc:spChg chg="del mod ord">
          <ac:chgData name="Jacqui Read" userId="a9be0418-04e4-4f4b-a54d-7f08eabe7632" providerId="ADAL" clId="{58368973-24EF-4CE6-A367-43F20A8D111D}" dt="2021-11-18T21:37:42.010" v="835" actId="700"/>
          <ac:spMkLst>
            <pc:docMk/>
            <pc:sldMk cId="222473759" sldId="267"/>
            <ac:spMk id="3" creationId="{863AE7AA-988A-4BD7-9031-5A6BA6520CFC}"/>
          </ac:spMkLst>
        </pc:spChg>
        <pc:spChg chg="add mod ord">
          <ac:chgData name="Jacqui Read" userId="a9be0418-04e4-4f4b-a54d-7f08eabe7632" providerId="ADAL" clId="{58368973-24EF-4CE6-A367-43F20A8D111D}" dt="2021-11-18T21:37:47.398" v="856" actId="20577"/>
          <ac:spMkLst>
            <pc:docMk/>
            <pc:sldMk cId="222473759" sldId="267"/>
            <ac:spMk id="4" creationId="{11FEFB3F-2F48-4288-B810-BF7DA4C4CA95}"/>
          </ac:spMkLst>
        </pc:spChg>
        <pc:spChg chg="add mod ord">
          <ac:chgData name="Jacqui Read" userId="a9be0418-04e4-4f4b-a54d-7f08eabe7632" providerId="ADAL" clId="{58368973-24EF-4CE6-A367-43F20A8D111D}" dt="2021-11-18T21:37:42.010" v="835" actId="700"/>
          <ac:spMkLst>
            <pc:docMk/>
            <pc:sldMk cId="222473759" sldId="267"/>
            <ac:spMk id="5" creationId="{26766031-E6B2-4FF4-AD92-7AA7A8531A33}"/>
          </ac:spMkLst>
        </pc:spChg>
        <pc:picChg chg="add mod">
          <ac:chgData name="Jacqui Read" userId="a9be0418-04e4-4f4b-a54d-7f08eabe7632" providerId="ADAL" clId="{58368973-24EF-4CE6-A367-43F20A8D111D}" dt="2021-11-18T21:47:16.551" v="957" actId="1076"/>
          <ac:picMkLst>
            <pc:docMk/>
            <pc:sldMk cId="222473759" sldId="267"/>
            <ac:picMk id="7" creationId="{06FC8C4F-7E35-4B00-9AB8-6E2BBF30FFB6}"/>
          </ac:picMkLst>
        </pc:picChg>
      </pc:sldChg>
      <pc:sldChg chg="addSp delSp modSp new mod ord modClrScheme modShow chgLayout">
        <pc:chgData name="Jacqui Read" userId="a9be0418-04e4-4f4b-a54d-7f08eabe7632" providerId="ADAL" clId="{58368973-24EF-4CE6-A367-43F20A8D111D}" dt="2021-11-19T21:28:15.473" v="2597" actId="729"/>
        <pc:sldMkLst>
          <pc:docMk/>
          <pc:sldMk cId="45084788" sldId="268"/>
        </pc:sldMkLst>
        <pc:spChg chg="del">
          <ac:chgData name="Jacqui Read" userId="a9be0418-04e4-4f4b-a54d-7f08eabe7632" providerId="ADAL" clId="{58368973-24EF-4CE6-A367-43F20A8D111D}" dt="2021-11-18T21:38:26.251" v="858" actId="700"/>
          <ac:spMkLst>
            <pc:docMk/>
            <pc:sldMk cId="45084788" sldId="268"/>
            <ac:spMk id="2" creationId="{38E2FD3C-8AC0-4473-A572-A15F4AEA1E3E}"/>
          </ac:spMkLst>
        </pc:spChg>
        <pc:spChg chg="del">
          <ac:chgData name="Jacqui Read" userId="a9be0418-04e4-4f4b-a54d-7f08eabe7632" providerId="ADAL" clId="{58368973-24EF-4CE6-A367-43F20A8D111D}" dt="2021-11-18T21:38:26.251" v="858" actId="700"/>
          <ac:spMkLst>
            <pc:docMk/>
            <pc:sldMk cId="45084788" sldId="268"/>
            <ac:spMk id="3" creationId="{860EA7F6-AC51-45AA-90C6-D0CABBB0CDDF}"/>
          </ac:spMkLst>
        </pc:spChg>
        <pc:picChg chg="add mod">
          <ac:chgData name="Jacqui Read" userId="a9be0418-04e4-4f4b-a54d-7f08eabe7632" providerId="ADAL" clId="{58368973-24EF-4CE6-A367-43F20A8D111D}" dt="2021-11-18T21:38:37.582" v="861" actId="962"/>
          <ac:picMkLst>
            <pc:docMk/>
            <pc:sldMk cId="45084788" sldId="268"/>
            <ac:picMk id="5" creationId="{4CDC9CC9-7BD5-415C-A527-B6DBC9A30E2C}"/>
          </ac:picMkLst>
        </pc:picChg>
      </pc:sldChg>
      <pc:sldChg chg="addSp delSp modSp new mod ord modShow">
        <pc:chgData name="Jacqui Read" userId="a9be0418-04e4-4f4b-a54d-7f08eabe7632" providerId="ADAL" clId="{58368973-24EF-4CE6-A367-43F20A8D111D}" dt="2021-11-19T21:28:15.473" v="2597" actId="729"/>
        <pc:sldMkLst>
          <pc:docMk/>
          <pc:sldMk cId="3919556679" sldId="269"/>
        </pc:sldMkLst>
        <pc:picChg chg="add del mod ord">
          <ac:chgData name="Jacqui Read" userId="a9be0418-04e4-4f4b-a54d-7f08eabe7632" providerId="ADAL" clId="{58368973-24EF-4CE6-A367-43F20A8D111D}" dt="2021-11-19T21:26:37.305" v="2577" actId="167"/>
          <ac:picMkLst>
            <pc:docMk/>
            <pc:sldMk cId="3919556679" sldId="269"/>
            <ac:picMk id="3" creationId="{B7E38C15-3B1C-488B-BF56-A07AD9372B62}"/>
          </ac:picMkLst>
        </pc:picChg>
        <pc:picChg chg="add del mod ord">
          <ac:chgData name="Jacqui Read" userId="a9be0418-04e4-4f4b-a54d-7f08eabe7632" providerId="ADAL" clId="{58368973-24EF-4CE6-A367-43F20A8D111D}" dt="2021-11-19T21:26:39.417" v="2578" actId="478"/>
          <ac:picMkLst>
            <pc:docMk/>
            <pc:sldMk cId="3919556679" sldId="269"/>
            <ac:picMk id="4" creationId="{48953EAB-4C0D-4129-A6FD-5AFE84556F1C}"/>
          </ac:picMkLst>
        </pc:picChg>
      </pc:sldChg>
      <pc:sldChg chg="addSp modSp new mod ord modShow">
        <pc:chgData name="Jacqui Read" userId="a9be0418-04e4-4f4b-a54d-7f08eabe7632" providerId="ADAL" clId="{58368973-24EF-4CE6-A367-43F20A8D111D}" dt="2021-11-19T21:28:15.473" v="2597" actId="729"/>
        <pc:sldMkLst>
          <pc:docMk/>
          <pc:sldMk cId="492382814" sldId="270"/>
        </pc:sldMkLst>
        <pc:picChg chg="add mod">
          <ac:chgData name="Jacqui Read" userId="a9be0418-04e4-4f4b-a54d-7f08eabe7632" providerId="ADAL" clId="{58368973-24EF-4CE6-A367-43F20A8D111D}" dt="2021-11-19T21:26:16.127" v="2572" actId="1035"/>
          <ac:picMkLst>
            <pc:docMk/>
            <pc:sldMk cId="492382814" sldId="270"/>
            <ac:picMk id="3" creationId="{62B1FEB0-3954-43E0-BCC9-41F297B2A480}"/>
          </ac:picMkLst>
        </pc:picChg>
      </pc:sldChg>
      <pc:sldChg chg="addSp modSp new del mod modClrScheme chgLayout">
        <pc:chgData name="Jacqui Read" userId="a9be0418-04e4-4f4b-a54d-7f08eabe7632" providerId="ADAL" clId="{58368973-24EF-4CE6-A367-43F20A8D111D}" dt="2021-11-19T21:17:54.248" v="2521" actId="47"/>
        <pc:sldMkLst>
          <pc:docMk/>
          <pc:sldMk cId="2369183690" sldId="271"/>
        </pc:sldMkLst>
        <pc:spChg chg="add mod">
          <ac:chgData name="Jacqui Read" userId="a9be0418-04e4-4f4b-a54d-7f08eabe7632" providerId="ADAL" clId="{58368973-24EF-4CE6-A367-43F20A8D111D}" dt="2021-11-18T21:42:17.992" v="883" actId="700"/>
          <ac:spMkLst>
            <pc:docMk/>
            <pc:sldMk cId="2369183690" sldId="271"/>
            <ac:spMk id="2" creationId="{636AF427-1444-4E6B-BF19-FDF041F627FB}"/>
          </ac:spMkLst>
        </pc:spChg>
        <pc:spChg chg="add mod">
          <ac:chgData name="Jacqui Read" userId="a9be0418-04e4-4f4b-a54d-7f08eabe7632" providerId="ADAL" clId="{58368973-24EF-4CE6-A367-43F20A8D111D}" dt="2021-11-18T21:42:25.569" v="898" actId="20577"/>
          <ac:spMkLst>
            <pc:docMk/>
            <pc:sldMk cId="2369183690" sldId="271"/>
            <ac:spMk id="3" creationId="{FD5D6BC6-2874-4F91-A820-3F82DFA59A42}"/>
          </ac:spMkLst>
        </pc:spChg>
      </pc:sldChg>
      <pc:sldChg chg="addSp modSp new del mod ord modClrScheme modShow chgLayout">
        <pc:chgData name="Jacqui Read" userId="a9be0418-04e4-4f4b-a54d-7f08eabe7632" providerId="ADAL" clId="{58368973-24EF-4CE6-A367-43F20A8D111D}" dt="2021-11-19T21:29:48.460" v="2605" actId="18676"/>
        <pc:sldMkLst>
          <pc:docMk/>
          <pc:sldMk cId="4031265049" sldId="272"/>
        </pc:sldMkLst>
        <pc:spChg chg="add mod">
          <ac:chgData name="Jacqui Read" userId="a9be0418-04e4-4f4b-a54d-7f08eabe7632" providerId="ADAL" clId="{58368973-24EF-4CE6-A367-43F20A8D111D}" dt="2021-11-18T21:42:40.320" v="900" actId="700"/>
          <ac:spMkLst>
            <pc:docMk/>
            <pc:sldMk cId="4031265049" sldId="272"/>
            <ac:spMk id="2" creationId="{67B273F7-A958-40B5-B3BE-F0FAE027E432}"/>
          </ac:spMkLst>
        </pc:spChg>
        <pc:spChg chg="add mod">
          <ac:chgData name="Jacqui Read" userId="a9be0418-04e4-4f4b-a54d-7f08eabe7632" providerId="ADAL" clId="{58368973-24EF-4CE6-A367-43F20A8D111D}" dt="2021-11-18T21:42:42.903" v="906" actId="5793"/>
          <ac:spMkLst>
            <pc:docMk/>
            <pc:sldMk cId="4031265049" sldId="272"/>
            <ac:spMk id="3" creationId="{C6F03E06-F2C6-4ABA-8941-1A5E2BA703AE}"/>
          </ac:spMkLst>
        </pc:spChg>
      </pc:sldChg>
      <pc:sldChg chg="addSp modSp new mod modShow">
        <pc:chgData name="Jacqui Read" userId="a9be0418-04e4-4f4b-a54d-7f08eabe7632" providerId="ADAL" clId="{58368973-24EF-4CE6-A367-43F20A8D111D}" dt="2021-11-19T21:29:27.389" v="2604" actId="729"/>
        <pc:sldMkLst>
          <pc:docMk/>
          <pc:sldMk cId="614090352" sldId="273"/>
        </pc:sldMkLst>
        <pc:picChg chg="add mod">
          <ac:chgData name="Jacqui Read" userId="a9be0418-04e4-4f4b-a54d-7f08eabe7632" providerId="ADAL" clId="{58368973-24EF-4CE6-A367-43F20A8D111D}" dt="2021-11-18T21:44:15.556" v="932" actId="962"/>
          <ac:picMkLst>
            <pc:docMk/>
            <pc:sldMk cId="614090352" sldId="273"/>
            <ac:picMk id="3" creationId="{B9F17405-6C24-408F-BA49-4EC48BE39D06}"/>
          </ac:picMkLst>
        </pc:picChg>
      </pc:sldChg>
      <pc:sldChg chg="addSp modSp new mod modClrScheme modShow chgLayout">
        <pc:chgData name="Jacqui Read" userId="a9be0418-04e4-4f4b-a54d-7f08eabe7632" providerId="ADAL" clId="{58368973-24EF-4CE6-A367-43F20A8D111D}" dt="2021-11-19T21:29:27.389" v="2604" actId="729"/>
        <pc:sldMkLst>
          <pc:docMk/>
          <pc:sldMk cId="3085462228" sldId="274"/>
        </pc:sldMkLst>
        <pc:spChg chg="add mod">
          <ac:chgData name="Jacqui Read" userId="a9be0418-04e4-4f4b-a54d-7f08eabe7632" providerId="ADAL" clId="{58368973-24EF-4CE6-A367-43F20A8D111D}" dt="2021-11-18T21:43:13.446" v="919" actId="20577"/>
          <ac:spMkLst>
            <pc:docMk/>
            <pc:sldMk cId="3085462228" sldId="274"/>
            <ac:spMk id="2" creationId="{0FD4EF29-E8DB-402E-ABB1-7DE7344ECC24}"/>
          </ac:spMkLst>
        </pc:spChg>
        <pc:spChg chg="add mod">
          <ac:chgData name="Jacqui Read" userId="a9be0418-04e4-4f4b-a54d-7f08eabe7632" providerId="ADAL" clId="{58368973-24EF-4CE6-A367-43F20A8D111D}" dt="2021-11-18T21:43:09.793" v="909" actId="700"/>
          <ac:spMkLst>
            <pc:docMk/>
            <pc:sldMk cId="3085462228" sldId="274"/>
            <ac:spMk id="3" creationId="{CD4C3F4C-7C28-4ABA-90AA-C40A66EDDCAC}"/>
          </ac:spMkLst>
        </pc:spChg>
        <pc:picChg chg="add mod">
          <ac:chgData name="Jacqui Read" userId="a9be0418-04e4-4f4b-a54d-7f08eabe7632" providerId="ADAL" clId="{58368973-24EF-4CE6-A367-43F20A8D111D}" dt="2021-11-18T22:13:12.127" v="1065" actId="1076"/>
          <ac:picMkLst>
            <pc:docMk/>
            <pc:sldMk cId="3085462228" sldId="274"/>
            <ac:picMk id="5" creationId="{AB384315-1082-4007-B6A9-066C35497B8F}"/>
          </ac:picMkLst>
        </pc:picChg>
      </pc:sldChg>
      <pc:sldChg chg="addSp modSp new mod ord modClrScheme chgLayout">
        <pc:chgData name="Jacqui Read" userId="a9be0418-04e4-4f4b-a54d-7f08eabe7632" providerId="ADAL" clId="{58368973-24EF-4CE6-A367-43F20A8D111D}" dt="2021-11-19T21:17:20.422" v="2519"/>
        <pc:sldMkLst>
          <pc:docMk/>
          <pc:sldMk cId="89886935" sldId="275"/>
        </pc:sldMkLst>
        <pc:spChg chg="add mod">
          <ac:chgData name="Jacqui Read" userId="a9be0418-04e4-4f4b-a54d-7f08eabe7632" providerId="ADAL" clId="{58368973-24EF-4CE6-A367-43F20A8D111D}" dt="2021-11-18T21:47:53.369" v="972" actId="6549"/>
          <ac:spMkLst>
            <pc:docMk/>
            <pc:sldMk cId="89886935" sldId="275"/>
            <ac:spMk id="2" creationId="{B29B3D0E-A18D-4963-A8FF-060A9D51CB2C}"/>
          </ac:spMkLst>
        </pc:spChg>
        <pc:spChg chg="add mod">
          <ac:chgData name="Jacqui Read" userId="a9be0418-04e4-4f4b-a54d-7f08eabe7632" providerId="ADAL" clId="{58368973-24EF-4CE6-A367-43F20A8D111D}" dt="2021-11-18T21:43:23.250" v="921" actId="700"/>
          <ac:spMkLst>
            <pc:docMk/>
            <pc:sldMk cId="89886935" sldId="275"/>
            <ac:spMk id="3" creationId="{8016439F-0FD1-4AE6-8B5B-CD3037807980}"/>
          </ac:spMkLst>
        </pc:spChg>
        <pc:picChg chg="add mod">
          <ac:chgData name="Jacqui Read" userId="a9be0418-04e4-4f4b-a54d-7f08eabe7632" providerId="ADAL" clId="{58368973-24EF-4CE6-A367-43F20A8D111D}" dt="2021-11-18T21:48:10.045" v="977" actId="1076"/>
          <ac:picMkLst>
            <pc:docMk/>
            <pc:sldMk cId="89886935" sldId="275"/>
            <ac:picMk id="5" creationId="{F11A329C-DD5D-44CF-AA92-AE178F56472D}"/>
          </ac:picMkLst>
        </pc:picChg>
      </pc:sldChg>
      <pc:sldChg chg="addSp modSp new del mod modShow">
        <pc:chgData name="Jacqui Read" userId="a9be0418-04e4-4f4b-a54d-7f08eabe7632" providerId="ADAL" clId="{58368973-24EF-4CE6-A367-43F20A8D111D}" dt="2021-11-19T21:29:17.502" v="2603" actId="47"/>
        <pc:sldMkLst>
          <pc:docMk/>
          <pc:sldMk cId="3964630988" sldId="276"/>
        </pc:sldMkLst>
        <pc:picChg chg="add mod">
          <ac:chgData name="Jacqui Read" userId="a9be0418-04e4-4f4b-a54d-7f08eabe7632" providerId="ADAL" clId="{58368973-24EF-4CE6-A367-43F20A8D111D}" dt="2021-11-18T21:45:17.059" v="936" actId="962"/>
          <ac:picMkLst>
            <pc:docMk/>
            <pc:sldMk cId="3964630988" sldId="276"/>
            <ac:picMk id="3" creationId="{8374B3BA-D473-41DB-9AFB-597EEBF648F0}"/>
          </ac:picMkLst>
        </pc:picChg>
      </pc:sldChg>
      <pc:sldChg chg="addSp delSp modSp new mod ord modNotesTx">
        <pc:chgData name="Jacqui Read" userId="a9be0418-04e4-4f4b-a54d-7f08eabe7632" providerId="ADAL" clId="{58368973-24EF-4CE6-A367-43F20A8D111D}" dt="2021-11-19T21:17:20.422" v="2519"/>
        <pc:sldMkLst>
          <pc:docMk/>
          <pc:sldMk cId="2640636175" sldId="277"/>
        </pc:sldMkLst>
        <pc:spChg chg="add mod ord">
          <ac:chgData name="Jacqui Read" userId="a9be0418-04e4-4f4b-a54d-7f08eabe7632" providerId="ADAL" clId="{58368973-24EF-4CE6-A367-43F20A8D111D}" dt="2021-11-19T21:16:48.088" v="2515" actId="1035"/>
          <ac:spMkLst>
            <pc:docMk/>
            <pc:sldMk cId="2640636175" sldId="277"/>
            <ac:spMk id="4" creationId="{CEED8885-AA5F-4B00-B800-948AE74A9939}"/>
          </ac:spMkLst>
        </pc:spChg>
        <pc:spChg chg="add mod">
          <ac:chgData name="Jacqui Read" userId="a9be0418-04e4-4f4b-a54d-7f08eabe7632" providerId="ADAL" clId="{58368973-24EF-4CE6-A367-43F20A8D111D}" dt="2021-11-19T21:15:13.596" v="2497" actId="164"/>
          <ac:spMkLst>
            <pc:docMk/>
            <pc:sldMk cId="2640636175" sldId="277"/>
            <ac:spMk id="7" creationId="{20515008-52B4-4A86-B552-64973033E22B}"/>
          </ac:spMkLst>
        </pc:spChg>
        <pc:spChg chg="add mod">
          <ac:chgData name="Jacqui Read" userId="a9be0418-04e4-4f4b-a54d-7f08eabe7632" providerId="ADAL" clId="{58368973-24EF-4CE6-A367-43F20A8D111D}" dt="2021-11-19T21:15:13.596" v="2497" actId="164"/>
          <ac:spMkLst>
            <pc:docMk/>
            <pc:sldMk cId="2640636175" sldId="277"/>
            <ac:spMk id="8" creationId="{90B6FF55-BBEA-4BC9-BFF3-14BA364B7211}"/>
          </ac:spMkLst>
        </pc:spChg>
        <pc:spChg chg="add mod">
          <ac:chgData name="Jacqui Read" userId="a9be0418-04e4-4f4b-a54d-7f08eabe7632" providerId="ADAL" clId="{58368973-24EF-4CE6-A367-43F20A8D111D}" dt="2021-11-19T21:15:13.596" v="2497" actId="164"/>
          <ac:spMkLst>
            <pc:docMk/>
            <pc:sldMk cId="2640636175" sldId="277"/>
            <ac:spMk id="9" creationId="{3A1CF76B-9137-47C0-9B41-24DEA211972C}"/>
          </ac:spMkLst>
        </pc:spChg>
        <pc:spChg chg="add mod">
          <ac:chgData name="Jacqui Read" userId="a9be0418-04e4-4f4b-a54d-7f08eabe7632" providerId="ADAL" clId="{58368973-24EF-4CE6-A367-43F20A8D111D}" dt="2021-11-19T21:15:13.596" v="2497" actId="164"/>
          <ac:spMkLst>
            <pc:docMk/>
            <pc:sldMk cId="2640636175" sldId="277"/>
            <ac:spMk id="10" creationId="{DE881AEB-BA81-4F73-8180-B320E97959C8}"/>
          </ac:spMkLst>
        </pc:spChg>
        <pc:grpChg chg="add mod">
          <ac:chgData name="Jacqui Read" userId="a9be0418-04e4-4f4b-a54d-7f08eabe7632" providerId="ADAL" clId="{58368973-24EF-4CE6-A367-43F20A8D111D}" dt="2021-11-19T21:15:13.596" v="2497" actId="164"/>
          <ac:grpSpMkLst>
            <pc:docMk/>
            <pc:sldMk cId="2640636175" sldId="277"/>
            <ac:grpSpMk id="11" creationId="{8329FAE8-B8B4-44F5-A9F0-38F03FCDFC99}"/>
          </ac:grpSpMkLst>
        </pc:grpChg>
        <pc:picChg chg="add mod ord">
          <ac:chgData name="Jacqui Read" userId="a9be0418-04e4-4f4b-a54d-7f08eabe7632" providerId="ADAL" clId="{58368973-24EF-4CE6-A367-43F20A8D111D}" dt="2021-11-19T21:15:13.596" v="2497" actId="164"/>
          <ac:picMkLst>
            <pc:docMk/>
            <pc:sldMk cId="2640636175" sldId="277"/>
            <ac:picMk id="3" creationId="{1F0355CE-C8BA-4365-9BF4-581C512E59C9}"/>
          </ac:picMkLst>
        </pc:picChg>
        <pc:cxnChg chg="add del">
          <ac:chgData name="Jacqui Read" userId="a9be0418-04e4-4f4b-a54d-7f08eabe7632" providerId="ADAL" clId="{58368973-24EF-4CE6-A367-43F20A8D111D}" dt="2021-11-19T21:13:25.398" v="2473" actId="11529"/>
          <ac:cxnSpMkLst>
            <pc:docMk/>
            <pc:sldMk cId="2640636175" sldId="277"/>
            <ac:cxnSpMk id="6" creationId="{5C63261E-0FF0-46A5-8FB1-C69540C37F3F}"/>
          </ac:cxnSpMkLst>
        </pc:cxnChg>
      </pc:sldChg>
      <pc:sldChg chg="addSp modSp new del mod modShow">
        <pc:chgData name="Jacqui Read" userId="a9be0418-04e4-4f4b-a54d-7f08eabe7632" providerId="ADAL" clId="{58368973-24EF-4CE6-A367-43F20A8D111D}" dt="2021-11-19T21:29:17.502" v="2603" actId="47"/>
        <pc:sldMkLst>
          <pc:docMk/>
          <pc:sldMk cId="757817636" sldId="278"/>
        </pc:sldMkLst>
        <pc:picChg chg="add mod">
          <ac:chgData name="Jacqui Read" userId="a9be0418-04e4-4f4b-a54d-7f08eabe7632" providerId="ADAL" clId="{58368973-24EF-4CE6-A367-43F20A8D111D}" dt="2021-11-18T21:45:54.116" v="945" actId="962"/>
          <ac:picMkLst>
            <pc:docMk/>
            <pc:sldMk cId="757817636" sldId="278"/>
            <ac:picMk id="3" creationId="{62FF393C-EB40-4AD3-BB0F-F78283769201}"/>
          </ac:picMkLst>
        </pc:picChg>
      </pc:sldChg>
      <pc:sldChg chg="addSp modSp new del mod modShow">
        <pc:chgData name="Jacqui Read" userId="a9be0418-04e4-4f4b-a54d-7f08eabe7632" providerId="ADAL" clId="{58368973-24EF-4CE6-A367-43F20A8D111D}" dt="2021-11-19T21:29:17.502" v="2603" actId="47"/>
        <pc:sldMkLst>
          <pc:docMk/>
          <pc:sldMk cId="517379429" sldId="279"/>
        </pc:sldMkLst>
        <pc:picChg chg="add mod">
          <ac:chgData name="Jacqui Read" userId="a9be0418-04e4-4f4b-a54d-7f08eabe7632" providerId="ADAL" clId="{58368973-24EF-4CE6-A367-43F20A8D111D}" dt="2021-11-18T21:46:04.579" v="948" actId="962"/>
          <ac:picMkLst>
            <pc:docMk/>
            <pc:sldMk cId="517379429" sldId="279"/>
            <ac:picMk id="3" creationId="{AC431EAA-86F2-479D-AC51-6A960DBB3859}"/>
          </ac:picMkLst>
        </pc:picChg>
      </pc:sldChg>
      <pc:sldChg chg="addSp delSp modSp new mod">
        <pc:chgData name="Jacqui Read" userId="a9be0418-04e4-4f4b-a54d-7f08eabe7632" providerId="ADAL" clId="{58368973-24EF-4CE6-A367-43F20A8D111D}" dt="2021-11-19T14:57:49.894" v="2000" actId="2085"/>
        <pc:sldMkLst>
          <pc:docMk/>
          <pc:sldMk cId="272534482" sldId="280"/>
        </pc:sldMkLst>
        <pc:spChg chg="add mod">
          <ac:chgData name="Jacqui Read" userId="a9be0418-04e4-4f4b-a54d-7f08eabe7632" providerId="ADAL" clId="{58368973-24EF-4CE6-A367-43F20A8D111D}" dt="2021-11-19T12:20:38.777" v="1445" actId="20577"/>
          <ac:spMkLst>
            <pc:docMk/>
            <pc:sldMk cId="272534482" sldId="280"/>
            <ac:spMk id="5" creationId="{2C23B9B2-77AD-46E0-8C80-25F1A86B9F23}"/>
          </ac:spMkLst>
        </pc:spChg>
        <pc:spChg chg="add mod">
          <ac:chgData name="Jacqui Read" userId="a9be0418-04e4-4f4b-a54d-7f08eabe7632" providerId="ADAL" clId="{58368973-24EF-4CE6-A367-43F20A8D111D}" dt="2021-11-19T14:57:49.894" v="2000" actId="2085"/>
          <ac:spMkLst>
            <pc:docMk/>
            <pc:sldMk cId="272534482" sldId="280"/>
            <ac:spMk id="9" creationId="{00B40ADE-0A9D-4111-8630-5EB799B806C6}"/>
          </ac:spMkLst>
        </pc:spChg>
        <pc:picChg chg="add mod">
          <ac:chgData name="Jacqui Read" userId="a9be0418-04e4-4f4b-a54d-7f08eabe7632" providerId="ADAL" clId="{58368973-24EF-4CE6-A367-43F20A8D111D}" dt="2021-11-18T21:49:38.683" v="987" actId="1076"/>
          <ac:picMkLst>
            <pc:docMk/>
            <pc:sldMk cId="272534482" sldId="280"/>
            <ac:picMk id="3" creationId="{FE37A29D-42C8-45B4-98DF-F4DF91412EA9}"/>
          </ac:picMkLst>
        </pc:picChg>
        <pc:picChg chg="add del mod">
          <ac:chgData name="Jacqui Read" userId="a9be0418-04e4-4f4b-a54d-7f08eabe7632" providerId="ADAL" clId="{58368973-24EF-4CE6-A367-43F20A8D111D}" dt="2021-11-19T12:28:52.692" v="1499" actId="478"/>
          <ac:picMkLst>
            <pc:docMk/>
            <pc:sldMk cId="272534482" sldId="280"/>
            <ac:picMk id="7" creationId="{CFBDD251-843F-4622-A088-EA25E6683913}"/>
          </ac:picMkLst>
        </pc:picChg>
        <pc:picChg chg="add del mod">
          <ac:chgData name="Jacqui Read" userId="a9be0418-04e4-4f4b-a54d-7f08eabe7632" providerId="ADAL" clId="{58368973-24EF-4CE6-A367-43F20A8D111D}" dt="2021-11-19T14:57:36.282" v="1997" actId="478"/>
          <ac:picMkLst>
            <pc:docMk/>
            <pc:sldMk cId="272534482" sldId="280"/>
            <ac:picMk id="8" creationId="{8D072648-A741-437D-BA82-5E871210474D}"/>
          </ac:picMkLst>
        </pc:picChg>
      </pc:sldChg>
      <pc:sldChg chg="addSp delSp modSp new mod modClrScheme chgLayout">
        <pc:chgData name="Jacqui Read" userId="a9be0418-04e4-4f4b-a54d-7f08eabe7632" providerId="ADAL" clId="{58368973-24EF-4CE6-A367-43F20A8D111D}" dt="2021-11-19T12:33:42.871" v="1562" actId="1076"/>
        <pc:sldMkLst>
          <pc:docMk/>
          <pc:sldMk cId="1131727445" sldId="281"/>
        </pc:sldMkLst>
        <pc:spChg chg="del mod ord">
          <ac:chgData name="Jacqui Read" userId="a9be0418-04e4-4f4b-a54d-7f08eabe7632" providerId="ADAL" clId="{58368973-24EF-4CE6-A367-43F20A8D111D}" dt="2021-11-18T21:52:44.506" v="989" actId="700"/>
          <ac:spMkLst>
            <pc:docMk/>
            <pc:sldMk cId="1131727445" sldId="281"/>
            <ac:spMk id="2" creationId="{5967BC2E-4938-449A-AEB0-0C5F2A06D06E}"/>
          </ac:spMkLst>
        </pc:spChg>
        <pc:spChg chg="del">
          <ac:chgData name="Jacqui Read" userId="a9be0418-04e4-4f4b-a54d-7f08eabe7632" providerId="ADAL" clId="{58368973-24EF-4CE6-A367-43F20A8D111D}" dt="2021-11-18T21:52:44.506" v="989" actId="700"/>
          <ac:spMkLst>
            <pc:docMk/>
            <pc:sldMk cId="1131727445" sldId="281"/>
            <ac:spMk id="3" creationId="{41A15054-A982-49B7-BAA6-C227895FC09B}"/>
          </ac:spMkLst>
        </pc:spChg>
        <pc:spChg chg="add mod ord">
          <ac:chgData name="Jacqui Read" userId="a9be0418-04e4-4f4b-a54d-7f08eabe7632" providerId="ADAL" clId="{58368973-24EF-4CE6-A367-43F20A8D111D}" dt="2021-11-18T21:52:48.550" v="995" actId="20577"/>
          <ac:spMkLst>
            <pc:docMk/>
            <pc:sldMk cId="1131727445" sldId="281"/>
            <ac:spMk id="4" creationId="{C0716C8D-AE72-4D86-BDD2-8C3EC4073886}"/>
          </ac:spMkLst>
        </pc:spChg>
        <pc:spChg chg="add mod">
          <ac:chgData name="Jacqui Read" userId="a9be0418-04e4-4f4b-a54d-7f08eabe7632" providerId="ADAL" clId="{58368973-24EF-4CE6-A367-43F20A8D111D}" dt="2021-11-19T12:33:42.871" v="1562" actId="1076"/>
          <ac:spMkLst>
            <pc:docMk/>
            <pc:sldMk cId="1131727445" sldId="281"/>
            <ac:spMk id="24" creationId="{3AEAE391-38C7-40EB-B226-7E2CA7D280ED}"/>
          </ac:spMkLst>
        </pc:spChg>
        <pc:picChg chg="add del mod">
          <ac:chgData name="Jacqui Read" userId="a9be0418-04e4-4f4b-a54d-7f08eabe7632" providerId="ADAL" clId="{58368973-24EF-4CE6-A367-43F20A8D111D}" dt="2021-11-18T22:01:02.171" v="1015" actId="478"/>
          <ac:picMkLst>
            <pc:docMk/>
            <pc:sldMk cId="1131727445" sldId="281"/>
            <ac:picMk id="6" creationId="{9C276FAD-D48E-4BA2-B92F-37E017B8E2D1}"/>
          </ac:picMkLst>
        </pc:picChg>
        <pc:picChg chg="add del mod">
          <ac:chgData name="Jacqui Read" userId="a9be0418-04e4-4f4b-a54d-7f08eabe7632" providerId="ADAL" clId="{58368973-24EF-4CE6-A367-43F20A8D111D}" dt="2021-11-18T21:56:26.460" v="1000" actId="478"/>
          <ac:picMkLst>
            <pc:docMk/>
            <pc:sldMk cId="1131727445" sldId="281"/>
            <ac:picMk id="8" creationId="{56DF11A8-0EC1-4E5F-A79F-02637ADDB36D}"/>
          </ac:picMkLst>
        </pc:picChg>
        <pc:picChg chg="add del mod">
          <ac:chgData name="Jacqui Read" userId="a9be0418-04e4-4f4b-a54d-7f08eabe7632" providerId="ADAL" clId="{58368973-24EF-4CE6-A367-43F20A8D111D}" dt="2021-11-18T21:56:15.822" v="997" actId="478"/>
          <ac:picMkLst>
            <pc:docMk/>
            <pc:sldMk cId="1131727445" sldId="281"/>
            <ac:picMk id="10" creationId="{486363B7-DF80-4735-BD7D-396FC405E41C}"/>
          </ac:picMkLst>
        </pc:picChg>
        <pc:picChg chg="add del mod">
          <ac:chgData name="Jacqui Read" userId="a9be0418-04e4-4f4b-a54d-7f08eabe7632" providerId="ADAL" clId="{58368973-24EF-4CE6-A367-43F20A8D111D}" dt="2021-11-18T21:59:23.148" v="1013" actId="478"/>
          <ac:picMkLst>
            <pc:docMk/>
            <pc:sldMk cId="1131727445" sldId="281"/>
            <ac:picMk id="12" creationId="{246E0140-F3BE-4590-B2B8-8C021CFB0B98}"/>
          </ac:picMkLst>
        </pc:picChg>
        <pc:picChg chg="add del mod">
          <ac:chgData name="Jacqui Read" userId="a9be0418-04e4-4f4b-a54d-7f08eabe7632" providerId="ADAL" clId="{58368973-24EF-4CE6-A367-43F20A8D111D}" dt="2021-11-18T22:04:52.593" v="1040" actId="478"/>
          <ac:picMkLst>
            <pc:docMk/>
            <pc:sldMk cId="1131727445" sldId="281"/>
            <ac:picMk id="14" creationId="{60FCFE31-FB5D-4910-835D-8113312ED255}"/>
          </ac:picMkLst>
        </pc:picChg>
        <pc:picChg chg="add del mod">
          <ac:chgData name="Jacqui Read" userId="a9be0418-04e4-4f4b-a54d-7f08eabe7632" providerId="ADAL" clId="{58368973-24EF-4CE6-A367-43F20A8D111D}" dt="2021-11-18T22:01:12.579" v="1017" actId="478"/>
          <ac:picMkLst>
            <pc:docMk/>
            <pc:sldMk cId="1131727445" sldId="281"/>
            <ac:picMk id="16" creationId="{52CC04CA-7419-4436-8360-99017855DD8C}"/>
          </ac:picMkLst>
        </pc:picChg>
        <pc:picChg chg="add del mod">
          <ac:chgData name="Jacqui Read" userId="a9be0418-04e4-4f4b-a54d-7f08eabe7632" providerId="ADAL" clId="{58368973-24EF-4CE6-A367-43F20A8D111D}" dt="2021-11-18T22:05:53.934" v="1043" actId="478"/>
          <ac:picMkLst>
            <pc:docMk/>
            <pc:sldMk cId="1131727445" sldId="281"/>
            <ac:picMk id="18" creationId="{F1FE2641-0B37-4E69-B89E-A46D013C6941}"/>
          </ac:picMkLst>
        </pc:picChg>
        <pc:picChg chg="add del mod">
          <ac:chgData name="Jacqui Read" userId="a9be0418-04e4-4f4b-a54d-7f08eabe7632" providerId="ADAL" clId="{58368973-24EF-4CE6-A367-43F20A8D111D}" dt="2021-11-18T22:10:44.421" v="1053" actId="478"/>
          <ac:picMkLst>
            <pc:docMk/>
            <pc:sldMk cId="1131727445" sldId="281"/>
            <ac:picMk id="20" creationId="{D5E919E8-3B42-46F7-8371-F0D6DA0C7177}"/>
          </ac:picMkLst>
        </pc:picChg>
        <pc:picChg chg="add del mod">
          <ac:chgData name="Jacqui Read" userId="a9be0418-04e4-4f4b-a54d-7f08eabe7632" providerId="ADAL" clId="{58368973-24EF-4CE6-A367-43F20A8D111D}" dt="2021-11-18T22:10:43.214" v="1052" actId="478"/>
          <ac:picMkLst>
            <pc:docMk/>
            <pc:sldMk cId="1131727445" sldId="281"/>
            <ac:picMk id="22" creationId="{9F0E367F-59CE-4816-93C9-57D1792953A4}"/>
          </ac:picMkLst>
        </pc:picChg>
        <pc:picChg chg="add mod">
          <ac:chgData name="Jacqui Read" userId="a9be0418-04e4-4f4b-a54d-7f08eabe7632" providerId="ADAL" clId="{58368973-24EF-4CE6-A367-43F20A8D111D}" dt="2021-11-19T12:14:24.925" v="1356" actId="1076"/>
          <ac:picMkLst>
            <pc:docMk/>
            <pc:sldMk cId="1131727445" sldId="281"/>
            <ac:picMk id="23" creationId="{C6942CC5-1E28-4226-8664-EB7A1D76B501}"/>
          </ac:picMkLst>
        </pc:picChg>
      </pc:sldChg>
      <pc:sldChg chg="addSp delSp modSp add mod">
        <pc:chgData name="Jacqui Read" userId="a9be0418-04e4-4f4b-a54d-7f08eabe7632" providerId="ADAL" clId="{58368973-24EF-4CE6-A367-43F20A8D111D}" dt="2021-11-19T20:28:29.145" v="2083" actId="21"/>
        <pc:sldMkLst>
          <pc:docMk/>
          <pc:sldMk cId="3694589994" sldId="282"/>
        </pc:sldMkLst>
        <pc:spChg chg="mod">
          <ac:chgData name="Jacqui Read" userId="a9be0418-04e4-4f4b-a54d-7f08eabe7632" providerId="ADAL" clId="{58368973-24EF-4CE6-A367-43F20A8D111D}" dt="2021-11-19T12:14:04.865" v="1354" actId="20577"/>
          <ac:spMkLst>
            <pc:docMk/>
            <pc:sldMk cId="3694589994" sldId="282"/>
            <ac:spMk id="4" creationId="{C0716C8D-AE72-4D86-BDD2-8C3EC4073886}"/>
          </ac:spMkLst>
        </pc:spChg>
        <pc:spChg chg="add mod">
          <ac:chgData name="Jacqui Read" userId="a9be0418-04e4-4f4b-a54d-7f08eabe7632" providerId="ADAL" clId="{58368973-24EF-4CE6-A367-43F20A8D111D}" dt="2021-11-19T12:38:02.060" v="1908" actId="14100"/>
          <ac:spMkLst>
            <pc:docMk/>
            <pc:sldMk cId="3694589994" sldId="282"/>
            <ac:spMk id="26" creationId="{DA3C0F51-8B0A-4E58-BC6D-099780026F43}"/>
          </ac:spMkLst>
        </pc:spChg>
        <pc:picChg chg="add del mod">
          <ac:chgData name="Jacqui Read" userId="a9be0418-04e4-4f4b-a54d-7f08eabe7632" providerId="ADAL" clId="{58368973-24EF-4CE6-A367-43F20A8D111D}" dt="2021-11-18T22:04:44.655" v="1038" actId="478"/>
          <ac:picMkLst>
            <pc:docMk/>
            <pc:sldMk cId="3694589994" sldId="282"/>
            <ac:picMk id="3" creationId="{76C6C910-3442-4B21-AD65-61D16A866D23}"/>
          </ac:picMkLst>
        </pc:picChg>
        <pc:picChg chg="del">
          <ac:chgData name="Jacqui Read" userId="a9be0418-04e4-4f4b-a54d-7f08eabe7632" providerId="ADAL" clId="{58368973-24EF-4CE6-A367-43F20A8D111D}" dt="2021-11-18T21:56:40.388" v="1008" actId="478"/>
          <ac:picMkLst>
            <pc:docMk/>
            <pc:sldMk cId="3694589994" sldId="282"/>
            <ac:picMk id="6" creationId="{9C276FAD-D48E-4BA2-B92F-37E017B8E2D1}"/>
          </ac:picMkLst>
        </pc:picChg>
        <pc:picChg chg="add del mod">
          <ac:chgData name="Jacqui Read" userId="a9be0418-04e4-4f4b-a54d-7f08eabe7632" providerId="ADAL" clId="{58368973-24EF-4CE6-A367-43F20A8D111D}" dt="2021-11-18T21:58:05.930" v="1011" actId="478"/>
          <ac:picMkLst>
            <pc:docMk/>
            <pc:sldMk cId="3694589994" sldId="282"/>
            <ac:picMk id="7" creationId="{1BB2E0F2-D87A-4B08-A2B8-293E241009D0}"/>
          </ac:picMkLst>
        </pc:picChg>
        <pc:picChg chg="add del mod">
          <ac:chgData name="Jacqui Read" userId="a9be0418-04e4-4f4b-a54d-7f08eabe7632" providerId="ADAL" clId="{58368973-24EF-4CE6-A367-43F20A8D111D}" dt="2021-11-18T22:10:25.681" v="1048" actId="478"/>
          <ac:picMkLst>
            <pc:docMk/>
            <pc:sldMk cId="3694589994" sldId="282"/>
            <ac:picMk id="9" creationId="{259589A8-C026-4467-9745-E091A18BD186}"/>
          </ac:picMkLst>
        </pc:picChg>
        <pc:picChg chg="add del mod">
          <ac:chgData name="Jacqui Read" userId="a9be0418-04e4-4f4b-a54d-7f08eabe7632" providerId="ADAL" clId="{58368973-24EF-4CE6-A367-43F20A8D111D}" dt="2021-11-18T22:04:41.797" v="1036" actId="478"/>
          <ac:picMkLst>
            <pc:docMk/>
            <pc:sldMk cId="3694589994" sldId="282"/>
            <ac:picMk id="11" creationId="{367636DA-1D86-4199-89A3-8BC926B57F87}"/>
          </ac:picMkLst>
        </pc:picChg>
        <pc:picChg chg="add del mod">
          <ac:chgData name="Jacqui Read" userId="a9be0418-04e4-4f4b-a54d-7f08eabe7632" providerId="ADAL" clId="{58368973-24EF-4CE6-A367-43F20A8D111D}" dt="2021-11-18T22:10:31.538" v="1049" actId="21"/>
          <ac:picMkLst>
            <pc:docMk/>
            <pc:sldMk cId="3694589994" sldId="282"/>
            <ac:picMk id="13" creationId="{6F33C385-9022-44BF-8E1B-068001B17DC9}"/>
          </ac:picMkLst>
        </pc:picChg>
        <pc:picChg chg="add del mod">
          <ac:chgData name="Jacqui Read" userId="a9be0418-04e4-4f4b-a54d-7f08eabe7632" providerId="ADAL" clId="{58368973-24EF-4CE6-A367-43F20A8D111D}" dt="2021-11-19T12:10:36.257" v="1331" actId="478"/>
          <ac:picMkLst>
            <pc:docMk/>
            <pc:sldMk cId="3694589994" sldId="282"/>
            <ac:picMk id="15" creationId="{A291B2B7-C16A-4AA9-8635-027117C66B45}"/>
          </ac:picMkLst>
        </pc:picChg>
        <pc:picChg chg="add del mod">
          <ac:chgData name="Jacqui Read" userId="a9be0418-04e4-4f4b-a54d-7f08eabe7632" providerId="ADAL" clId="{58368973-24EF-4CE6-A367-43F20A8D111D}" dt="2021-11-19T12:12:56.395" v="1340" actId="478"/>
          <ac:picMkLst>
            <pc:docMk/>
            <pc:sldMk cId="3694589994" sldId="282"/>
            <ac:picMk id="17" creationId="{64B1E48F-6C7C-4FE0-A872-E682C815A7A3}"/>
          </ac:picMkLst>
        </pc:picChg>
        <pc:picChg chg="add mod">
          <ac:chgData name="Jacqui Read" userId="a9be0418-04e4-4f4b-a54d-7f08eabe7632" providerId="ADAL" clId="{58368973-24EF-4CE6-A367-43F20A8D111D}" dt="2021-11-19T12:38:10.830" v="1919" actId="1038"/>
          <ac:picMkLst>
            <pc:docMk/>
            <pc:sldMk cId="3694589994" sldId="282"/>
            <ac:picMk id="19" creationId="{1E3960F7-CD48-4F64-8F76-7E282B1D3CF8}"/>
          </ac:picMkLst>
        </pc:picChg>
        <pc:picChg chg="add mod">
          <ac:chgData name="Jacqui Read" userId="a9be0418-04e4-4f4b-a54d-7f08eabe7632" providerId="ADAL" clId="{58368973-24EF-4CE6-A367-43F20A8D111D}" dt="2021-11-19T12:38:07.890" v="1912" actId="1038"/>
          <ac:picMkLst>
            <pc:docMk/>
            <pc:sldMk cId="3694589994" sldId="282"/>
            <ac:picMk id="21" creationId="{0D2947FD-FE2C-44AD-9AD9-8DE8B8660F70}"/>
          </ac:picMkLst>
        </pc:picChg>
        <pc:picChg chg="add del mod">
          <ac:chgData name="Jacqui Read" userId="a9be0418-04e4-4f4b-a54d-7f08eabe7632" providerId="ADAL" clId="{58368973-24EF-4CE6-A367-43F20A8D111D}" dt="2021-11-19T12:12:52.370" v="1338" actId="478"/>
          <ac:picMkLst>
            <pc:docMk/>
            <pc:sldMk cId="3694589994" sldId="282"/>
            <ac:picMk id="23" creationId="{5076F715-B1D9-478E-B52E-8FB285854AEA}"/>
          </ac:picMkLst>
        </pc:picChg>
        <pc:picChg chg="add del mod">
          <ac:chgData name="Jacqui Read" userId="a9be0418-04e4-4f4b-a54d-7f08eabe7632" providerId="ADAL" clId="{58368973-24EF-4CE6-A367-43F20A8D111D}" dt="2021-11-19T12:12:53.145" v="1339" actId="478"/>
          <ac:picMkLst>
            <pc:docMk/>
            <pc:sldMk cId="3694589994" sldId="282"/>
            <ac:picMk id="25" creationId="{6C85E3AF-8556-4D6B-89DB-EB29F237E55D}"/>
          </ac:picMkLst>
        </pc:picChg>
        <pc:picChg chg="add del mod">
          <ac:chgData name="Jacqui Read" userId="a9be0418-04e4-4f4b-a54d-7f08eabe7632" providerId="ADAL" clId="{58368973-24EF-4CE6-A367-43F20A8D111D}" dt="2021-11-19T20:28:29.145" v="2083" actId="21"/>
          <ac:picMkLst>
            <pc:docMk/>
            <pc:sldMk cId="3694589994" sldId="282"/>
            <ac:picMk id="28" creationId="{D0FF90E5-9416-4C64-86AE-9E37FDE2A468}"/>
          </ac:picMkLst>
        </pc:picChg>
        <pc:picChg chg="add del mod">
          <ac:chgData name="Jacqui Read" userId="a9be0418-04e4-4f4b-a54d-7f08eabe7632" providerId="ADAL" clId="{58368973-24EF-4CE6-A367-43F20A8D111D}" dt="2021-11-19T20:26:51.234" v="2077" actId="478"/>
          <ac:picMkLst>
            <pc:docMk/>
            <pc:sldMk cId="3694589994" sldId="282"/>
            <ac:picMk id="30" creationId="{70CD3620-A1C8-43E2-8918-E25A06840D69}"/>
          </ac:picMkLst>
        </pc:picChg>
        <pc:picChg chg="add del mod">
          <ac:chgData name="Jacqui Read" userId="a9be0418-04e4-4f4b-a54d-7f08eabe7632" providerId="ADAL" clId="{58368973-24EF-4CE6-A367-43F20A8D111D}" dt="2021-11-19T20:26:44.011" v="2075" actId="478"/>
          <ac:picMkLst>
            <pc:docMk/>
            <pc:sldMk cId="3694589994" sldId="282"/>
            <ac:picMk id="32" creationId="{1074F263-32AE-4620-BB3A-4A87A9698FDD}"/>
          </ac:picMkLst>
        </pc:picChg>
        <pc:picChg chg="add del mod">
          <ac:chgData name="Jacqui Read" userId="a9be0418-04e4-4f4b-a54d-7f08eabe7632" providerId="ADAL" clId="{58368973-24EF-4CE6-A367-43F20A8D111D}" dt="2021-11-19T20:28:25.997" v="2081" actId="478"/>
          <ac:picMkLst>
            <pc:docMk/>
            <pc:sldMk cId="3694589994" sldId="282"/>
            <ac:picMk id="34" creationId="{A0625665-9C03-4071-A582-954073344AD5}"/>
          </ac:picMkLst>
        </pc:picChg>
        <pc:picChg chg="add del mod">
          <ac:chgData name="Jacqui Read" userId="a9be0418-04e4-4f4b-a54d-7f08eabe7632" providerId="ADAL" clId="{58368973-24EF-4CE6-A367-43F20A8D111D}" dt="2021-11-19T20:28:26.758" v="2082" actId="478"/>
          <ac:picMkLst>
            <pc:docMk/>
            <pc:sldMk cId="3694589994" sldId="282"/>
            <ac:picMk id="36" creationId="{BD2E59D7-C7B3-4AAA-9F1D-82AA4EDB720D}"/>
          </ac:picMkLst>
        </pc:picChg>
      </pc:sldChg>
      <pc:sldChg chg="addSp delSp modSp new mod modClrScheme modShow chgLayout">
        <pc:chgData name="Jacqui Read" userId="a9be0418-04e4-4f4b-a54d-7f08eabe7632" providerId="ADAL" clId="{58368973-24EF-4CE6-A367-43F20A8D111D}" dt="2021-11-19T21:29:27.389" v="2604" actId="729"/>
        <pc:sldMkLst>
          <pc:docMk/>
          <pc:sldMk cId="2386317971" sldId="283"/>
        </pc:sldMkLst>
        <pc:spChg chg="del">
          <ac:chgData name="Jacqui Read" userId="a9be0418-04e4-4f4b-a54d-7f08eabe7632" providerId="ADAL" clId="{58368973-24EF-4CE6-A367-43F20A8D111D}" dt="2021-11-18T22:12:49.368" v="1063" actId="700"/>
          <ac:spMkLst>
            <pc:docMk/>
            <pc:sldMk cId="2386317971" sldId="283"/>
            <ac:spMk id="2" creationId="{822536C6-5CF3-423D-BDFE-C04FEFBA85C0}"/>
          </ac:spMkLst>
        </pc:spChg>
        <pc:spChg chg="del">
          <ac:chgData name="Jacqui Read" userId="a9be0418-04e4-4f4b-a54d-7f08eabe7632" providerId="ADAL" clId="{58368973-24EF-4CE6-A367-43F20A8D111D}" dt="2021-11-18T22:12:49.368" v="1063" actId="700"/>
          <ac:spMkLst>
            <pc:docMk/>
            <pc:sldMk cId="2386317971" sldId="283"/>
            <ac:spMk id="3" creationId="{87236F9E-B332-4263-B470-D3C198A57332}"/>
          </ac:spMkLst>
        </pc:spChg>
        <pc:spChg chg="add mod">
          <ac:chgData name="Jacqui Read" userId="a9be0418-04e4-4f4b-a54d-7f08eabe7632" providerId="ADAL" clId="{58368973-24EF-4CE6-A367-43F20A8D111D}" dt="2021-11-18T22:16:38.665" v="1097" actId="1076"/>
          <ac:spMkLst>
            <pc:docMk/>
            <pc:sldMk cId="2386317971" sldId="283"/>
            <ac:spMk id="13" creationId="{D4B13395-320D-4078-A42F-9C4E48FF7522}"/>
          </ac:spMkLst>
        </pc:spChg>
        <pc:spChg chg="add del mod">
          <ac:chgData name="Jacqui Read" userId="a9be0418-04e4-4f4b-a54d-7f08eabe7632" providerId="ADAL" clId="{58368973-24EF-4CE6-A367-43F20A8D111D}" dt="2021-11-18T22:17:50.725" v="1101" actId="22"/>
          <ac:spMkLst>
            <pc:docMk/>
            <pc:sldMk cId="2386317971" sldId="283"/>
            <ac:spMk id="15" creationId="{A368A1F7-AEC6-4BA0-A6ED-6D1293659B37}"/>
          </ac:spMkLst>
        </pc:spChg>
        <pc:spChg chg="add mod">
          <ac:chgData name="Jacqui Read" userId="a9be0418-04e4-4f4b-a54d-7f08eabe7632" providerId="ADAL" clId="{58368973-24EF-4CE6-A367-43F20A8D111D}" dt="2021-11-18T22:19:53.097" v="1145" actId="1076"/>
          <ac:spMkLst>
            <pc:docMk/>
            <pc:sldMk cId="2386317971" sldId="283"/>
            <ac:spMk id="17" creationId="{91684926-7816-4D52-8E51-7A165FF25F72}"/>
          </ac:spMkLst>
        </pc:spChg>
        <pc:spChg chg="add mod">
          <ac:chgData name="Jacqui Read" userId="a9be0418-04e4-4f4b-a54d-7f08eabe7632" providerId="ADAL" clId="{58368973-24EF-4CE6-A367-43F20A8D111D}" dt="2021-11-18T22:19:58.947" v="1146" actId="1076"/>
          <ac:spMkLst>
            <pc:docMk/>
            <pc:sldMk cId="2386317971" sldId="283"/>
            <ac:spMk id="19" creationId="{5BD16B3C-1A97-44D5-9039-C45F93C08ADB}"/>
          </ac:spMkLst>
        </pc:spChg>
        <pc:picChg chg="add mod">
          <ac:chgData name="Jacqui Read" userId="a9be0418-04e4-4f4b-a54d-7f08eabe7632" providerId="ADAL" clId="{58368973-24EF-4CE6-A367-43F20A8D111D}" dt="2021-11-18T22:15:09.293" v="1087" actId="408"/>
          <ac:picMkLst>
            <pc:docMk/>
            <pc:sldMk cId="2386317971" sldId="283"/>
            <ac:picMk id="5" creationId="{12AC11A6-EAED-42EC-91AF-D81902D33788}"/>
          </ac:picMkLst>
        </pc:picChg>
        <pc:picChg chg="add mod">
          <ac:chgData name="Jacqui Read" userId="a9be0418-04e4-4f4b-a54d-7f08eabe7632" providerId="ADAL" clId="{58368973-24EF-4CE6-A367-43F20A8D111D}" dt="2021-11-18T22:15:09.293" v="1087" actId="408"/>
          <ac:picMkLst>
            <pc:docMk/>
            <pc:sldMk cId="2386317971" sldId="283"/>
            <ac:picMk id="7" creationId="{3998BF91-E6E0-4BB6-B65B-26930684F454}"/>
          </ac:picMkLst>
        </pc:picChg>
        <pc:picChg chg="add mod">
          <ac:chgData name="Jacqui Read" userId="a9be0418-04e4-4f4b-a54d-7f08eabe7632" providerId="ADAL" clId="{58368973-24EF-4CE6-A367-43F20A8D111D}" dt="2021-11-18T22:15:02.680" v="1086" actId="555"/>
          <ac:picMkLst>
            <pc:docMk/>
            <pc:sldMk cId="2386317971" sldId="283"/>
            <ac:picMk id="9" creationId="{E236405C-AA35-477C-930F-D4BD4E10BD22}"/>
          </ac:picMkLst>
        </pc:picChg>
        <pc:picChg chg="add mod">
          <ac:chgData name="Jacqui Read" userId="a9be0418-04e4-4f4b-a54d-7f08eabe7632" providerId="ADAL" clId="{58368973-24EF-4CE6-A367-43F20A8D111D}" dt="2021-11-18T22:15:02.680" v="1086" actId="555"/>
          <ac:picMkLst>
            <pc:docMk/>
            <pc:sldMk cId="2386317971" sldId="283"/>
            <ac:picMk id="11" creationId="{F2877844-545E-45A1-AF01-CC8160C0D5DF}"/>
          </ac:picMkLst>
        </pc:picChg>
      </pc:sldChg>
      <pc:sldChg chg="modSp new del mod">
        <pc:chgData name="Jacqui Read" userId="a9be0418-04e4-4f4b-a54d-7f08eabe7632" providerId="ADAL" clId="{58368973-24EF-4CE6-A367-43F20A8D111D}" dt="2021-11-19T21:18:29.809" v="2523" actId="47"/>
        <pc:sldMkLst>
          <pc:docMk/>
          <pc:sldMk cId="743887766" sldId="284"/>
        </pc:sldMkLst>
        <pc:spChg chg="mod">
          <ac:chgData name="Jacqui Read" userId="a9be0418-04e4-4f4b-a54d-7f08eabe7632" providerId="ADAL" clId="{58368973-24EF-4CE6-A367-43F20A8D111D}" dt="2021-11-18T22:21:24.648" v="1155" actId="20577"/>
          <ac:spMkLst>
            <pc:docMk/>
            <pc:sldMk cId="743887766" sldId="284"/>
            <ac:spMk id="2" creationId="{B2747797-D6F5-422A-80BD-FE1463A9AD98}"/>
          </ac:spMkLst>
        </pc:spChg>
        <pc:spChg chg="mod">
          <ac:chgData name="Jacqui Read" userId="a9be0418-04e4-4f4b-a54d-7f08eabe7632" providerId="ADAL" clId="{58368973-24EF-4CE6-A367-43F20A8D111D}" dt="2021-11-18T22:22:04.997" v="1276" actId="20577"/>
          <ac:spMkLst>
            <pc:docMk/>
            <pc:sldMk cId="743887766" sldId="284"/>
            <ac:spMk id="3" creationId="{7918C81E-AE9C-4347-9814-DF372D626FE2}"/>
          </ac:spMkLst>
        </pc:spChg>
      </pc:sldChg>
      <pc:sldChg chg="addSp modSp new mod ord">
        <pc:chgData name="Jacqui Read" userId="a9be0418-04e4-4f4b-a54d-7f08eabe7632" providerId="ADAL" clId="{58368973-24EF-4CE6-A367-43F20A8D111D}" dt="2021-11-19T21:27:39.148" v="2590"/>
        <pc:sldMkLst>
          <pc:docMk/>
          <pc:sldMk cId="1682417299" sldId="285"/>
        </pc:sldMkLst>
        <pc:spChg chg="mod">
          <ac:chgData name="Jacqui Read" userId="a9be0418-04e4-4f4b-a54d-7f08eabe7632" providerId="ADAL" clId="{58368973-24EF-4CE6-A367-43F20A8D111D}" dt="2021-11-18T22:23:05.445" v="1285" actId="20577"/>
          <ac:spMkLst>
            <pc:docMk/>
            <pc:sldMk cId="1682417299" sldId="285"/>
            <ac:spMk id="2" creationId="{86B6E360-9138-4901-8C1D-224A87F91284}"/>
          </ac:spMkLst>
        </pc:spChg>
        <pc:picChg chg="add mod">
          <ac:chgData name="Jacqui Read" userId="a9be0418-04e4-4f4b-a54d-7f08eabe7632" providerId="ADAL" clId="{58368973-24EF-4CE6-A367-43F20A8D111D}" dt="2021-11-18T22:23:34.667" v="1291" actId="196"/>
          <ac:picMkLst>
            <pc:docMk/>
            <pc:sldMk cId="1682417299" sldId="285"/>
            <ac:picMk id="5" creationId="{EDD68A97-7D24-435C-92E0-403A25E51341}"/>
          </ac:picMkLst>
        </pc:picChg>
      </pc:sldChg>
      <pc:sldChg chg="addSp delSp modSp new mod modShow">
        <pc:chgData name="Jacqui Read" userId="a9be0418-04e4-4f4b-a54d-7f08eabe7632" providerId="ADAL" clId="{58368973-24EF-4CE6-A367-43F20A8D111D}" dt="2021-11-19T21:29:04.226" v="2602" actId="729"/>
        <pc:sldMkLst>
          <pc:docMk/>
          <pc:sldMk cId="1036277227" sldId="286"/>
        </pc:sldMkLst>
        <pc:spChg chg="mod">
          <ac:chgData name="Jacqui Read" userId="a9be0418-04e4-4f4b-a54d-7f08eabe7632" providerId="ADAL" clId="{58368973-24EF-4CE6-A367-43F20A8D111D}" dt="2021-11-18T22:24:15.680" v="1312" actId="20577"/>
          <ac:spMkLst>
            <pc:docMk/>
            <pc:sldMk cId="1036277227" sldId="286"/>
            <ac:spMk id="2" creationId="{E868D6C1-ECEE-4A72-A79D-E6D8C7C86110}"/>
          </ac:spMkLst>
        </pc:spChg>
        <pc:picChg chg="add del mod">
          <ac:chgData name="Jacqui Read" userId="a9be0418-04e4-4f4b-a54d-7f08eabe7632" providerId="ADAL" clId="{58368973-24EF-4CE6-A367-43F20A8D111D}" dt="2021-11-18T22:24:30.058" v="1314" actId="478"/>
          <ac:picMkLst>
            <pc:docMk/>
            <pc:sldMk cId="1036277227" sldId="286"/>
            <ac:picMk id="5" creationId="{FFA6C673-403B-4010-8095-8B4DEFAB9CA5}"/>
          </ac:picMkLst>
        </pc:picChg>
        <pc:picChg chg="add del mod">
          <ac:chgData name="Jacqui Read" userId="a9be0418-04e4-4f4b-a54d-7f08eabe7632" providerId="ADAL" clId="{58368973-24EF-4CE6-A367-43F20A8D111D}" dt="2021-11-18T22:27:59.275" v="1319" actId="478"/>
          <ac:picMkLst>
            <pc:docMk/>
            <pc:sldMk cId="1036277227" sldId="286"/>
            <ac:picMk id="7" creationId="{C5BCF653-28D3-401C-9DA1-01640E5FFA9F}"/>
          </ac:picMkLst>
        </pc:picChg>
        <pc:picChg chg="add del mod">
          <ac:chgData name="Jacqui Read" userId="a9be0418-04e4-4f4b-a54d-7f08eabe7632" providerId="ADAL" clId="{58368973-24EF-4CE6-A367-43F20A8D111D}" dt="2021-11-18T22:27:57.565" v="1318" actId="478"/>
          <ac:picMkLst>
            <pc:docMk/>
            <pc:sldMk cId="1036277227" sldId="286"/>
            <ac:picMk id="9" creationId="{276157DB-086C-45BF-8BB8-9A53E2EF6B48}"/>
          </ac:picMkLst>
        </pc:picChg>
        <pc:picChg chg="add del mod">
          <ac:chgData name="Jacqui Read" userId="a9be0418-04e4-4f4b-a54d-7f08eabe7632" providerId="ADAL" clId="{58368973-24EF-4CE6-A367-43F20A8D111D}" dt="2021-11-18T22:27:55.179" v="1317" actId="478"/>
          <ac:picMkLst>
            <pc:docMk/>
            <pc:sldMk cId="1036277227" sldId="286"/>
            <ac:picMk id="11" creationId="{2939D54E-2393-41EA-B3A8-A2C6984F3469}"/>
          </ac:picMkLst>
        </pc:picChg>
        <pc:picChg chg="add del mod">
          <ac:chgData name="Jacqui Read" userId="a9be0418-04e4-4f4b-a54d-7f08eabe7632" providerId="ADAL" clId="{58368973-24EF-4CE6-A367-43F20A8D111D}" dt="2021-11-18T22:28:08.584" v="1323" actId="478"/>
          <ac:picMkLst>
            <pc:docMk/>
            <pc:sldMk cId="1036277227" sldId="286"/>
            <ac:picMk id="13" creationId="{C584187A-F2D4-428B-B7D0-9C4183AE0598}"/>
          </ac:picMkLst>
        </pc:picChg>
        <pc:picChg chg="add mod">
          <ac:chgData name="Jacqui Read" userId="a9be0418-04e4-4f4b-a54d-7f08eabe7632" providerId="ADAL" clId="{58368973-24EF-4CE6-A367-43F20A8D111D}" dt="2021-11-18T22:28:28.581" v="1329" actId="1076"/>
          <ac:picMkLst>
            <pc:docMk/>
            <pc:sldMk cId="1036277227" sldId="286"/>
            <ac:picMk id="15" creationId="{741A60D7-03F3-4BEF-BC20-F4256B678F14}"/>
          </ac:picMkLst>
        </pc:picChg>
      </pc:sldChg>
      <pc:sldChg chg="addSp delSp modSp add mod modTransition modAnim">
        <pc:chgData name="Jacqui Read" userId="a9be0418-04e4-4f4b-a54d-7f08eabe7632" providerId="ADAL" clId="{58368973-24EF-4CE6-A367-43F20A8D111D}" dt="2021-11-19T14:55:58.615" v="1993"/>
        <pc:sldMkLst>
          <pc:docMk/>
          <pc:sldMk cId="3985975265" sldId="287"/>
        </pc:sldMkLst>
        <pc:picChg chg="add mod">
          <ac:chgData name="Jacqui Read" userId="a9be0418-04e4-4f4b-a54d-7f08eabe7632" providerId="ADAL" clId="{58368973-24EF-4CE6-A367-43F20A8D111D}" dt="2021-11-19T14:49:54.174" v="1940" actId="1076"/>
          <ac:picMkLst>
            <pc:docMk/>
            <pc:sldMk cId="3985975265" sldId="287"/>
            <ac:picMk id="4" creationId="{EEE94754-EF64-49AA-915A-6FF45A6A2E70}"/>
          </ac:picMkLst>
        </pc:picChg>
        <pc:picChg chg="mod">
          <ac:chgData name="Jacqui Read" userId="a9be0418-04e4-4f4b-a54d-7f08eabe7632" providerId="ADAL" clId="{58368973-24EF-4CE6-A367-43F20A8D111D}" dt="2021-11-19T14:50:31.563" v="1942" actId="1076"/>
          <ac:picMkLst>
            <pc:docMk/>
            <pc:sldMk cId="3985975265" sldId="287"/>
            <ac:picMk id="6" creationId="{8A840B07-D3F2-44BA-90B7-13B66BF531E6}"/>
          </ac:picMkLst>
        </pc:picChg>
        <pc:picChg chg="add del mod">
          <ac:chgData name="Jacqui Read" userId="a9be0418-04e4-4f4b-a54d-7f08eabe7632" providerId="ADAL" clId="{58368973-24EF-4CE6-A367-43F20A8D111D}" dt="2021-11-19T14:54:58.975" v="1988" actId="478"/>
          <ac:picMkLst>
            <pc:docMk/>
            <pc:sldMk cId="3985975265" sldId="287"/>
            <ac:picMk id="7" creationId="{4EBF6CD6-CBF9-4E14-8A84-8F67C07BBAF8}"/>
          </ac:picMkLst>
        </pc:picChg>
      </pc:sldChg>
      <pc:sldChg chg="addSp delSp modSp new mod modClrScheme chgLayout modNotesTx">
        <pc:chgData name="Jacqui Read" userId="a9be0418-04e4-4f4b-a54d-7f08eabe7632" providerId="ADAL" clId="{58368973-24EF-4CE6-A367-43F20A8D111D}" dt="2021-11-19T21:08:28.212" v="2453"/>
        <pc:sldMkLst>
          <pc:docMk/>
          <pc:sldMk cId="2568121326" sldId="288"/>
        </pc:sldMkLst>
        <pc:spChg chg="del">
          <ac:chgData name="Jacqui Read" userId="a9be0418-04e4-4f4b-a54d-7f08eabe7632" providerId="ADAL" clId="{58368973-24EF-4CE6-A367-43F20A8D111D}" dt="2021-11-19T15:01:28.741" v="2002" actId="700"/>
          <ac:spMkLst>
            <pc:docMk/>
            <pc:sldMk cId="2568121326" sldId="288"/>
            <ac:spMk id="2" creationId="{2314A4A6-4B21-4971-B22C-6CBFD3E958AC}"/>
          </ac:spMkLst>
        </pc:spChg>
        <pc:picChg chg="add mod">
          <ac:chgData name="Jacqui Read" userId="a9be0418-04e4-4f4b-a54d-7f08eabe7632" providerId="ADAL" clId="{58368973-24EF-4CE6-A367-43F20A8D111D}" dt="2021-11-19T15:01:53.958" v="2005" actId="962"/>
          <ac:picMkLst>
            <pc:docMk/>
            <pc:sldMk cId="2568121326" sldId="288"/>
            <ac:picMk id="4" creationId="{AE341C17-EC3C-4C4B-A1A0-022E644A52C9}"/>
          </ac:picMkLst>
        </pc:picChg>
      </pc:sldChg>
      <pc:sldChg chg="addSp modSp new mod">
        <pc:chgData name="Jacqui Read" userId="a9be0418-04e4-4f4b-a54d-7f08eabe7632" providerId="ADAL" clId="{58368973-24EF-4CE6-A367-43F20A8D111D}" dt="2021-11-19T21:23:31.092" v="2549" actId="1076"/>
        <pc:sldMkLst>
          <pc:docMk/>
          <pc:sldMk cId="2494830588" sldId="289"/>
        </pc:sldMkLst>
        <pc:picChg chg="add mod">
          <ac:chgData name="Jacqui Read" userId="a9be0418-04e4-4f4b-a54d-7f08eabe7632" providerId="ADAL" clId="{58368973-24EF-4CE6-A367-43F20A8D111D}" dt="2021-11-19T21:23:31.092" v="2549" actId="1076"/>
          <ac:picMkLst>
            <pc:docMk/>
            <pc:sldMk cId="2494830588" sldId="289"/>
            <ac:picMk id="3" creationId="{9E192ED8-5BFB-4F5D-85BE-C67A07BD5C63}"/>
          </ac:picMkLst>
        </pc:picChg>
      </pc:sldChg>
      <pc:sldChg chg="addSp modSp new mod modNotesTx">
        <pc:chgData name="Jacqui Read" userId="a9be0418-04e4-4f4b-a54d-7f08eabe7632" providerId="ADAL" clId="{58368973-24EF-4CE6-A367-43F20A8D111D}" dt="2021-11-19T21:08:49.101" v="2454"/>
        <pc:sldMkLst>
          <pc:docMk/>
          <pc:sldMk cId="3622675170" sldId="290"/>
        </pc:sldMkLst>
        <pc:spChg chg="add mod">
          <ac:chgData name="Jacqui Read" userId="a9be0418-04e4-4f4b-a54d-7f08eabe7632" providerId="ADAL" clId="{58368973-24EF-4CE6-A367-43F20A8D111D}" dt="2021-11-19T15:04:47.152" v="2062" actId="164"/>
          <ac:spMkLst>
            <pc:docMk/>
            <pc:sldMk cId="3622675170" sldId="290"/>
            <ac:spMk id="4" creationId="{78026473-A11D-4A5D-B3E1-AE92F279E075}"/>
          </ac:spMkLst>
        </pc:spChg>
        <pc:spChg chg="add mod">
          <ac:chgData name="Jacqui Read" userId="a9be0418-04e4-4f4b-a54d-7f08eabe7632" providerId="ADAL" clId="{58368973-24EF-4CE6-A367-43F20A8D111D}" dt="2021-11-19T15:04:47.152" v="2062" actId="164"/>
          <ac:spMkLst>
            <pc:docMk/>
            <pc:sldMk cId="3622675170" sldId="290"/>
            <ac:spMk id="5" creationId="{3D526832-3FE2-4A16-9095-984ACB506E49}"/>
          </ac:spMkLst>
        </pc:spChg>
        <pc:spChg chg="add mod">
          <ac:chgData name="Jacqui Read" userId="a9be0418-04e4-4f4b-a54d-7f08eabe7632" providerId="ADAL" clId="{58368973-24EF-4CE6-A367-43F20A8D111D}" dt="2021-11-19T15:04:47.152" v="2062" actId="164"/>
          <ac:spMkLst>
            <pc:docMk/>
            <pc:sldMk cId="3622675170" sldId="290"/>
            <ac:spMk id="6" creationId="{DC54B268-030D-4C09-9423-B6B4EB523026}"/>
          </ac:spMkLst>
        </pc:spChg>
        <pc:spChg chg="add mod">
          <ac:chgData name="Jacqui Read" userId="a9be0418-04e4-4f4b-a54d-7f08eabe7632" providerId="ADAL" clId="{58368973-24EF-4CE6-A367-43F20A8D111D}" dt="2021-11-19T15:04:47.152" v="2062" actId="164"/>
          <ac:spMkLst>
            <pc:docMk/>
            <pc:sldMk cId="3622675170" sldId="290"/>
            <ac:spMk id="7" creationId="{28B60B50-90FD-4F10-8820-12556DCBB29C}"/>
          </ac:spMkLst>
        </pc:spChg>
        <pc:grpChg chg="add mod">
          <ac:chgData name="Jacqui Read" userId="a9be0418-04e4-4f4b-a54d-7f08eabe7632" providerId="ADAL" clId="{58368973-24EF-4CE6-A367-43F20A8D111D}" dt="2021-11-19T15:05:00.007" v="2064" actId="1076"/>
          <ac:grpSpMkLst>
            <pc:docMk/>
            <pc:sldMk cId="3622675170" sldId="290"/>
            <ac:grpSpMk id="8" creationId="{C33E1E1A-8397-4514-8460-84F05A886EA1}"/>
          </ac:grpSpMkLst>
        </pc:grpChg>
        <pc:picChg chg="add mod modCrop">
          <ac:chgData name="Jacqui Read" userId="a9be0418-04e4-4f4b-a54d-7f08eabe7632" providerId="ADAL" clId="{58368973-24EF-4CE6-A367-43F20A8D111D}" dt="2021-11-19T15:04:47.152" v="2062" actId="164"/>
          <ac:picMkLst>
            <pc:docMk/>
            <pc:sldMk cId="3622675170" sldId="290"/>
            <ac:picMk id="3" creationId="{D3430503-3788-426D-99C4-97313F8E6355}"/>
          </ac:picMkLst>
        </pc:picChg>
      </pc:sldChg>
      <pc:sldChg chg="addSp modSp new mod modNotesTx">
        <pc:chgData name="Jacqui Read" userId="a9be0418-04e4-4f4b-a54d-7f08eabe7632" providerId="ADAL" clId="{58368973-24EF-4CE6-A367-43F20A8D111D}" dt="2021-11-19T21:23:49.267" v="2551" actId="1076"/>
        <pc:sldMkLst>
          <pc:docMk/>
          <pc:sldMk cId="3980399252" sldId="291"/>
        </pc:sldMkLst>
        <pc:picChg chg="add mod">
          <ac:chgData name="Jacqui Read" userId="a9be0418-04e4-4f4b-a54d-7f08eabe7632" providerId="ADAL" clId="{58368973-24EF-4CE6-A367-43F20A8D111D}" dt="2021-11-19T21:23:49.267" v="2551" actId="1076"/>
          <ac:picMkLst>
            <pc:docMk/>
            <pc:sldMk cId="3980399252" sldId="291"/>
            <ac:picMk id="3" creationId="{9DA33C41-9B3A-4417-97C2-1F4A5FD0A560}"/>
          </ac:picMkLst>
        </pc:picChg>
      </pc:sldChg>
      <pc:sldChg chg="addSp delSp modSp new mod ord">
        <pc:chgData name="Jacqui Read" userId="a9be0418-04e4-4f4b-a54d-7f08eabe7632" providerId="ADAL" clId="{58368973-24EF-4CE6-A367-43F20A8D111D}" dt="2021-11-19T21:21:25.589" v="2533" actId="21"/>
        <pc:sldMkLst>
          <pc:docMk/>
          <pc:sldMk cId="3564484227" sldId="292"/>
        </pc:sldMkLst>
        <pc:picChg chg="add mod">
          <ac:chgData name="Jacqui Read" userId="a9be0418-04e4-4f4b-a54d-7f08eabe7632" providerId="ADAL" clId="{58368973-24EF-4CE6-A367-43F20A8D111D}" dt="2021-11-19T15:05:44.267" v="2072" actId="962"/>
          <ac:picMkLst>
            <pc:docMk/>
            <pc:sldMk cId="3564484227" sldId="292"/>
            <ac:picMk id="3" creationId="{A5A71DD5-CEE4-48AD-925C-EE533DD99DF2}"/>
          </ac:picMkLst>
        </pc:picChg>
        <pc:inkChg chg="add del">
          <ac:chgData name="Jacqui Read" userId="a9be0418-04e4-4f4b-a54d-7f08eabe7632" providerId="ADAL" clId="{58368973-24EF-4CE6-A367-43F20A8D111D}" dt="2021-11-19T21:21:22.711" v="2531" actId="478"/>
          <ac:inkMkLst>
            <pc:docMk/>
            <pc:sldMk cId="3564484227" sldId="292"/>
            <ac:inkMk id="4" creationId="{19577BC7-8A62-4EED-9F17-310BA8A8AC3B}"/>
          </ac:inkMkLst>
        </pc:inkChg>
        <pc:inkChg chg="add del">
          <ac:chgData name="Jacqui Read" userId="a9be0418-04e4-4f4b-a54d-7f08eabe7632" providerId="ADAL" clId="{58368973-24EF-4CE6-A367-43F20A8D111D}" dt="2021-11-19T21:21:23.438" v="2532" actId="478"/>
          <ac:inkMkLst>
            <pc:docMk/>
            <pc:sldMk cId="3564484227" sldId="292"/>
            <ac:inkMk id="5" creationId="{1C675264-6F7D-405D-95AC-06826FDEED3B}"/>
          </ac:inkMkLst>
        </pc:inkChg>
        <pc:inkChg chg="add del">
          <ac:chgData name="Jacqui Read" userId="a9be0418-04e4-4f4b-a54d-7f08eabe7632" providerId="ADAL" clId="{58368973-24EF-4CE6-A367-43F20A8D111D}" dt="2021-11-19T21:21:25.589" v="2533" actId="21"/>
          <ac:inkMkLst>
            <pc:docMk/>
            <pc:sldMk cId="3564484227" sldId="292"/>
            <ac:inkMk id="6" creationId="{8E4571E0-DDE5-4FB6-AE3B-DA57D199DB06}"/>
          </ac:inkMkLst>
        </pc:inkChg>
      </pc:sldChg>
      <pc:sldChg chg="addSp modSp new mod">
        <pc:chgData name="Jacqui Read" userId="a9be0418-04e4-4f4b-a54d-7f08eabe7632" providerId="ADAL" clId="{58368973-24EF-4CE6-A367-43F20A8D111D}" dt="2021-11-19T20:34:24.062" v="2201" actId="20577"/>
        <pc:sldMkLst>
          <pc:docMk/>
          <pc:sldMk cId="910177229" sldId="293"/>
        </pc:sldMkLst>
        <pc:spChg chg="add mod">
          <ac:chgData name="Jacqui Read" userId="a9be0418-04e4-4f4b-a54d-7f08eabe7632" providerId="ADAL" clId="{58368973-24EF-4CE6-A367-43F20A8D111D}" dt="2021-11-19T20:34:24.062" v="2201" actId="20577"/>
          <ac:spMkLst>
            <pc:docMk/>
            <pc:sldMk cId="910177229" sldId="293"/>
            <ac:spMk id="3" creationId="{60D93AD8-8D6B-439F-96A0-3D7C429E725E}"/>
          </ac:spMkLst>
        </pc:spChg>
        <pc:picChg chg="add mod">
          <ac:chgData name="Jacqui Read" userId="a9be0418-04e4-4f4b-a54d-7f08eabe7632" providerId="ADAL" clId="{58368973-24EF-4CE6-A367-43F20A8D111D}" dt="2021-11-19T20:32:21.899" v="2089" actId="14100"/>
          <ac:picMkLst>
            <pc:docMk/>
            <pc:sldMk cId="910177229" sldId="293"/>
            <ac:picMk id="2" creationId="{BF173A33-ED72-468C-80F3-B09CB7F0CDEF}"/>
          </ac:picMkLst>
        </pc:picChg>
      </pc:sldChg>
      <pc:sldChg chg="addSp delSp modSp new mod modAnim">
        <pc:chgData name="Jacqui Read" userId="a9be0418-04e4-4f4b-a54d-7f08eabe7632" providerId="ADAL" clId="{58368973-24EF-4CE6-A367-43F20A8D111D}" dt="2021-11-19T21:02:05.377" v="2450"/>
        <pc:sldMkLst>
          <pc:docMk/>
          <pc:sldMk cId="4130173769" sldId="294"/>
        </pc:sldMkLst>
        <pc:spChg chg="add mod">
          <ac:chgData name="Jacqui Read" userId="a9be0418-04e4-4f4b-a54d-7f08eabe7632" providerId="ADAL" clId="{58368973-24EF-4CE6-A367-43F20A8D111D}" dt="2021-11-19T20:57:09.372" v="2396" actId="1076"/>
          <ac:spMkLst>
            <pc:docMk/>
            <pc:sldMk cId="4130173769" sldId="294"/>
            <ac:spMk id="3" creationId="{9F6C63B6-638B-468B-902E-0072430DB4FA}"/>
          </ac:spMkLst>
        </pc:spChg>
        <pc:spChg chg="add mod">
          <ac:chgData name="Jacqui Read" userId="a9be0418-04e4-4f4b-a54d-7f08eabe7632" providerId="ADAL" clId="{58368973-24EF-4CE6-A367-43F20A8D111D}" dt="2021-11-19T20:56:14.016" v="2388" actId="1076"/>
          <ac:spMkLst>
            <pc:docMk/>
            <pc:sldMk cId="4130173769" sldId="294"/>
            <ac:spMk id="5" creationId="{8CA56E5A-53DA-490F-A46E-1F025C44B484}"/>
          </ac:spMkLst>
        </pc:spChg>
        <pc:spChg chg="add mod">
          <ac:chgData name="Jacqui Read" userId="a9be0418-04e4-4f4b-a54d-7f08eabe7632" providerId="ADAL" clId="{58368973-24EF-4CE6-A367-43F20A8D111D}" dt="2021-11-19T20:56:45.864" v="2394" actId="1076"/>
          <ac:spMkLst>
            <pc:docMk/>
            <pc:sldMk cId="4130173769" sldId="294"/>
            <ac:spMk id="7" creationId="{053D23D6-02EF-4904-85D6-4F4DF6129EEF}"/>
          </ac:spMkLst>
        </pc:spChg>
        <pc:spChg chg="add mod">
          <ac:chgData name="Jacqui Read" userId="a9be0418-04e4-4f4b-a54d-7f08eabe7632" providerId="ADAL" clId="{58368973-24EF-4CE6-A367-43F20A8D111D}" dt="2021-11-19T20:57:40.805" v="2400" actId="1076"/>
          <ac:spMkLst>
            <pc:docMk/>
            <pc:sldMk cId="4130173769" sldId="294"/>
            <ac:spMk id="11" creationId="{4B6A52BB-7BCB-466A-B9C4-CE4027232D56}"/>
          </ac:spMkLst>
        </pc:spChg>
        <pc:spChg chg="add mod">
          <ac:chgData name="Jacqui Read" userId="a9be0418-04e4-4f4b-a54d-7f08eabe7632" providerId="ADAL" clId="{58368973-24EF-4CE6-A367-43F20A8D111D}" dt="2021-11-19T20:58:04.795" v="2403" actId="1076"/>
          <ac:spMkLst>
            <pc:docMk/>
            <pc:sldMk cId="4130173769" sldId="294"/>
            <ac:spMk id="12" creationId="{2D342075-A926-4EB0-B482-A898DFDE69EF}"/>
          </ac:spMkLst>
        </pc:spChg>
        <pc:spChg chg="add mod">
          <ac:chgData name="Jacqui Read" userId="a9be0418-04e4-4f4b-a54d-7f08eabe7632" providerId="ADAL" clId="{58368973-24EF-4CE6-A367-43F20A8D111D}" dt="2021-11-19T20:58:18.104" v="2404" actId="1076"/>
          <ac:spMkLst>
            <pc:docMk/>
            <pc:sldMk cId="4130173769" sldId="294"/>
            <ac:spMk id="17" creationId="{BD83000C-2472-4E31-8717-47BECA0CE021}"/>
          </ac:spMkLst>
        </pc:spChg>
        <pc:spChg chg="add mod">
          <ac:chgData name="Jacqui Read" userId="a9be0418-04e4-4f4b-a54d-7f08eabe7632" providerId="ADAL" clId="{58368973-24EF-4CE6-A367-43F20A8D111D}" dt="2021-11-19T20:56:52.682" v="2395" actId="1076"/>
          <ac:spMkLst>
            <pc:docMk/>
            <pc:sldMk cId="4130173769" sldId="294"/>
            <ac:spMk id="18" creationId="{BFEB31B5-241B-4A53-969B-87E4B23D77BC}"/>
          </ac:spMkLst>
        </pc:spChg>
        <pc:spChg chg="add mod">
          <ac:chgData name="Jacqui Read" userId="a9be0418-04e4-4f4b-a54d-7f08eabe7632" providerId="ADAL" clId="{58368973-24EF-4CE6-A367-43F20A8D111D}" dt="2021-11-19T20:57:57.797" v="2402" actId="1076"/>
          <ac:spMkLst>
            <pc:docMk/>
            <pc:sldMk cId="4130173769" sldId="294"/>
            <ac:spMk id="23" creationId="{C49A21B7-CB9E-413B-A826-3959DF3EC7C8}"/>
          </ac:spMkLst>
        </pc:spChg>
        <pc:grpChg chg="add mod">
          <ac:chgData name="Jacqui Read" userId="a9be0418-04e4-4f4b-a54d-7f08eabe7632" providerId="ADAL" clId="{58368973-24EF-4CE6-A367-43F20A8D111D}" dt="2021-11-19T20:57:09.372" v="2396" actId="1076"/>
          <ac:grpSpMkLst>
            <pc:docMk/>
            <pc:sldMk cId="4130173769" sldId="294"/>
            <ac:grpSpMk id="6" creationId="{11CD3DC8-6B82-41E7-AA4F-F4B1D65CC680}"/>
          </ac:grpSpMkLst>
        </pc:grpChg>
        <pc:grpChg chg="add mod">
          <ac:chgData name="Jacqui Read" userId="a9be0418-04e4-4f4b-a54d-7f08eabe7632" providerId="ADAL" clId="{58368973-24EF-4CE6-A367-43F20A8D111D}" dt="2021-11-19T20:56:45.864" v="2394" actId="1076"/>
          <ac:grpSpMkLst>
            <pc:docMk/>
            <pc:sldMk cId="4130173769" sldId="294"/>
            <ac:grpSpMk id="8" creationId="{A8EE65DD-7C54-40A5-A245-2143DD355533}"/>
          </ac:grpSpMkLst>
        </pc:grpChg>
        <pc:grpChg chg="add mod">
          <ac:chgData name="Jacqui Read" userId="a9be0418-04e4-4f4b-a54d-7f08eabe7632" providerId="ADAL" clId="{58368973-24EF-4CE6-A367-43F20A8D111D}" dt="2021-11-19T20:57:40.805" v="2400" actId="1076"/>
          <ac:grpSpMkLst>
            <pc:docMk/>
            <pc:sldMk cId="4130173769" sldId="294"/>
            <ac:grpSpMk id="13" creationId="{3D86FF22-8A50-4E14-A488-4358FED6CE75}"/>
          </ac:grpSpMkLst>
        </pc:grpChg>
        <pc:grpChg chg="add mod">
          <ac:chgData name="Jacqui Read" userId="a9be0418-04e4-4f4b-a54d-7f08eabe7632" providerId="ADAL" clId="{58368973-24EF-4CE6-A367-43F20A8D111D}" dt="2021-11-19T20:58:04.795" v="2403" actId="1076"/>
          <ac:grpSpMkLst>
            <pc:docMk/>
            <pc:sldMk cId="4130173769" sldId="294"/>
            <ac:grpSpMk id="14" creationId="{D112BB02-3A50-46E2-A32C-41BC6CFADB0C}"/>
          </ac:grpSpMkLst>
        </pc:grpChg>
        <pc:grpChg chg="add mod">
          <ac:chgData name="Jacqui Read" userId="a9be0418-04e4-4f4b-a54d-7f08eabe7632" providerId="ADAL" clId="{58368973-24EF-4CE6-A367-43F20A8D111D}" dt="2021-11-19T20:56:52.682" v="2395" actId="1076"/>
          <ac:grpSpMkLst>
            <pc:docMk/>
            <pc:sldMk cId="4130173769" sldId="294"/>
            <ac:grpSpMk id="19" creationId="{29A05240-0C51-459E-81E6-C498D22AD621}"/>
          </ac:grpSpMkLst>
        </pc:grpChg>
        <pc:grpChg chg="add mod">
          <ac:chgData name="Jacqui Read" userId="a9be0418-04e4-4f4b-a54d-7f08eabe7632" providerId="ADAL" clId="{58368973-24EF-4CE6-A367-43F20A8D111D}" dt="2021-11-19T20:58:18.104" v="2404" actId="1076"/>
          <ac:grpSpMkLst>
            <pc:docMk/>
            <pc:sldMk cId="4130173769" sldId="294"/>
            <ac:grpSpMk id="20" creationId="{789A9823-7F8B-4A53-B7F7-A887E7021531}"/>
          </ac:grpSpMkLst>
        </pc:grpChg>
        <pc:grpChg chg="add mod">
          <ac:chgData name="Jacqui Read" userId="a9be0418-04e4-4f4b-a54d-7f08eabe7632" providerId="ADAL" clId="{58368973-24EF-4CE6-A367-43F20A8D111D}" dt="2021-11-19T20:56:14.016" v="2388" actId="1076"/>
          <ac:grpSpMkLst>
            <pc:docMk/>
            <pc:sldMk cId="4130173769" sldId="294"/>
            <ac:grpSpMk id="25" creationId="{BAA9002A-2760-4113-A33A-892918A1B6A4}"/>
          </ac:grpSpMkLst>
        </pc:grpChg>
        <pc:grpChg chg="add mod">
          <ac:chgData name="Jacqui Read" userId="a9be0418-04e4-4f4b-a54d-7f08eabe7632" providerId="ADAL" clId="{58368973-24EF-4CE6-A367-43F20A8D111D}" dt="2021-11-19T20:57:57.797" v="2402" actId="1076"/>
          <ac:grpSpMkLst>
            <pc:docMk/>
            <pc:sldMk cId="4130173769" sldId="294"/>
            <ac:grpSpMk id="26" creationId="{6798679D-448C-409F-A490-51F42525BA7C}"/>
          </ac:grpSpMkLst>
        </pc:grpChg>
        <pc:picChg chg="add mod">
          <ac:chgData name="Jacqui Read" userId="a9be0418-04e4-4f4b-a54d-7f08eabe7632" providerId="ADAL" clId="{58368973-24EF-4CE6-A367-43F20A8D111D}" dt="2021-11-19T20:57:09.372" v="2396" actId="1076"/>
          <ac:picMkLst>
            <pc:docMk/>
            <pc:sldMk cId="4130173769" sldId="294"/>
            <ac:picMk id="2" creationId="{29A4B8A3-9C63-104B-986C-E2796ED6BACB}"/>
          </ac:picMkLst>
        </pc:picChg>
        <pc:picChg chg="add mod">
          <ac:chgData name="Jacqui Read" userId="a9be0418-04e4-4f4b-a54d-7f08eabe7632" providerId="ADAL" clId="{58368973-24EF-4CE6-A367-43F20A8D111D}" dt="2021-11-19T20:56:45.864" v="2394" actId="1076"/>
          <ac:picMkLst>
            <pc:docMk/>
            <pc:sldMk cId="4130173769" sldId="294"/>
            <ac:picMk id="4" creationId="{686EA806-27E6-C540-879E-B3550F2CC6BA}"/>
          </ac:picMkLst>
        </pc:picChg>
        <pc:picChg chg="add mod">
          <ac:chgData name="Jacqui Read" userId="a9be0418-04e4-4f4b-a54d-7f08eabe7632" providerId="ADAL" clId="{58368973-24EF-4CE6-A367-43F20A8D111D}" dt="2021-11-19T20:58:04.795" v="2403" actId="1076"/>
          <ac:picMkLst>
            <pc:docMk/>
            <pc:sldMk cId="4130173769" sldId="294"/>
            <ac:picMk id="9" creationId="{5BC224FA-8AAD-5F48-A313-53A316DE9096}"/>
          </ac:picMkLst>
        </pc:picChg>
        <pc:picChg chg="add mod">
          <ac:chgData name="Jacqui Read" userId="a9be0418-04e4-4f4b-a54d-7f08eabe7632" providerId="ADAL" clId="{58368973-24EF-4CE6-A367-43F20A8D111D}" dt="2021-11-19T20:57:40.805" v="2400" actId="1076"/>
          <ac:picMkLst>
            <pc:docMk/>
            <pc:sldMk cId="4130173769" sldId="294"/>
            <ac:picMk id="10" creationId="{2A6B43E6-CDCC-D049-9CB5-90178A83559A}"/>
          </ac:picMkLst>
        </pc:picChg>
        <pc:picChg chg="add mod">
          <ac:chgData name="Jacqui Read" userId="a9be0418-04e4-4f4b-a54d-7f08eabe7632" providerId="ADAL" clId="{58368973-24EF-4CE6-A367-43F20A8D111D}" dt="2021-11-19T20:58:18.104" v="2404" actId="1076"/>
          <ac:picMkLst>
            <pc:docMk/>
            <pc:sldMk cId="4130173769" sldId="294"/>
            <ac:picMk id="15" creationId="{ED9F78BE-213C-3D47-A534-0B86E72111B5}"/>
          </ac:picMkLst>
        </pc:picChg>
        <pc:picChg chg="add mod">
          <ac:chgData name="Jacqui Read" userId="a9be0418-04e4-4f4b-a54d-7f08eabe7632" providerId="ADAL" clId="{58368973-24EF-4CE6-A367-43F20A8D111D}" dt="2021-11-19T20:56:52.682" v="2395" actId="1076"/>
          <ac:picMkLst>
            <pc:docMk/>
            <pc:sldMk cId="4130173769" sldId="294"/>
            <ac:picMk id="16" creationId="{0774E1D1-148D-8E41-BA9F-6E98DA721DCB}"/>
          </ac:picMkLst>
        </pc:picChg>
        <pc:picChg chg="add del mod">
          <ac:chgData name="Jacqui Read" userId="a9be0418-04e4-4f4b-a54d-7f08eabe7632" providerId="ADAL" clId="{58368973-24EF-4CE6-A367-43F20A8D111D}" dt="2021-11-19T20:52:37.996" v="2355" actId="478"/>
          <ac:picMkLst>
            <pc:docMk/>
            <pc:sldMk cId="4130173769" sldId="294"/>
            <ac:picMk id="21" creationId="{CDECA41D-15A2-0D4F-B093-291602EE611C}"/>
          </ac:picMkLst>
        </pc:picChg>
        <pc:picChg chg="add mod">
          <ac:chgData name="Jacqui Read" userId="a9be0418-04e4-4f4b-a54d-7f08eabe7632" providerId="ADAL" clId="{58368973-24EF-4CE6-A367-43F20A8D111D}" dt="2021-11-19T20:57:57.797" v="2402" actId="1076"/>
          <ac:picMkLst>
            <pc:docMk/>
            <pc:sldMk cId="4130173769" sldId="294"/>
            <ac:picMk id="22" creationId="{BCE2E1E0-C343-8D49-A626-A57A656C8829}"/>
          </ac:picMkLst>
        </pc:picChg>
        <pc:picChg chg="add mod">
          <ac:chgData name="Jacqui Read" userId="a9be0418-04e4-4f4b-a54d-7f08eabe7632" providerId="ADAL" clId="{58368973-24EF-4CE6-A367-43F20A8D111D}" dt="2021-11-19T20:56:14.016" v="2388" actId="1076"/>
          <ac:picMkLst>
            <pc:docMk/>
            <pc:sldMk cId="4130173769" sldId="294"/>
            <ac:picMk id="24" creationId="{633BC3DF-5160-6843-B872-94C5C92E5BF4}"/>
          </ac:picMkLst>
        </pc:picChg>
        <pc:picChg chg="add mod ord">
          <ac:chgData name="Jacqui Read" userId="a9be0418-04e4-4f4b-a54d-7f08eabe7632" providerId="ADAL" clId="{58368973-24EF-4CE6-A367-43F20A8D111D}" dt="2021-11-19T20:58:26.012" v="2415" actId="1036"/>
          <ac:picMkLst>
            <pc:docMk/>
            <pc:sldMk cId="4130173769" sldId="294"/>
            <ac:picMk id="28" creationId="{4CC625AB-9031-4A17-BC45-F7D3B0D75BAF}"/>
          </ac:picMkLst>
        </pc:picChg>
      </pc:sldChg>
      <pc:sldChg chg="addSp modSp new mod ord">
        <pc:chgData name="Jacqui Read" userId="a9be0418-04e4-4f4b-a54d-7f08eabe7632" providerId="ADAL" clId="{58368973-24EF-4CE6-A367-43F20A8D111D}" dt="2021-11-19T21:24:28.866" v="2558" actId="167"/>
        <pc:sldMkLst>
          <pc:docMk/>
          <pc:sldMk cId="2868511191" sldId="295"/>
        </pc:sldMkLst>
        <pc:spChg chg="add mod ord">
          <ac:chgData name="Jacqui Read" userId="a9be0418-04e4-4f4b-a54d-7f08eabe7632" providerId="ADAL" clId="{58368973-24EF-4CE6-A367-43F20A8D111D}" dt="2021-11-19T21:24:28.866" v="2558" actId="167"/>
          <ac:spMkLst>
            <pc:docMk/>
            <pc:sldMk cId="2868511191" sldId="295"/>
            <ac:spMk id="4" creationId="{E8DFBFDE-23DD-487C-9EB1-AD2009EF308A}"/>
          </ac:spMkLst>
        </pc:spChg>
        <pc:picChg chg="add mod">
          <ac:chgData name="Jacqui Read" userId="a9be0418-04e4-4f4b-a54d-7f08eabe7632" providerId="ADAL" clId="{58368973-24EF-4CE6-A367-43F20A8D111D}" dt="2021-11-19T21:24:04.534" v="2553" actId="1076"/>
          <ac:picMkLst>
            <pc:docMk/>
            <pc:sldMk cId="2868511191" sldId="295"/>
            <ac:picMk id="3" creationId="{4F88862A-0DF7-4AE4-ACA1-F4AB117432A1}"/>
          </ac:picMkLst>
        </pc:picChg>
      </pc:sldChg>
      <pc:sldChg chg="addSp modSp new">
        <pc:chgData name="Jacqui Read" userId="a9be0418-04e4-4f4b-a54d-7f08eabe7632" providerId="ADAL" clId="{58368973-24EF-4CE6-A367-43F20A8D111D}" dt="2021-11-19T21:01:25.060" v="2447" actId="1076"/>
        <pc:sldMkLst>
          <pc:docMk/>
          <pc:sldMk cId="914878163" sldId="296"/>
        </pc:sldMkLst>
        <pc:picChg chg="add mod">
          <ac:chgData name="Jacqui Read" userId="a9be0418-04e4-4f4b-a54d-7f08eabe7632" providerId="ADAL" clId="{58368973-24EF-4CE6-A367-43F20A8D111D}" dt="2021-11-19T21:01:25.060" v="2447" actId="1076"/>
          <ac:picMkLst>
            <pc:docMk/>
            <pc:sldMk cId="914878163" sldId="296"/>
            <ac:picMk id="1026" creationId="{A4F223AB-457E-46A1-BACD-E8C1458ADCC7}"/>
          </ac:picMkLst>
        </pc:picChg>
      </pc:sldChg>
      <pc:sldChg chg="addSp delSp modSp new mod modClrScheme delAnim modAnim chgLayout">
        <pc:chgData name="Jacqui Read" userId="a9be0418-04e4-4f4b-a54d-7f08eabe7632" providerId="ADAL" clId="{58368973-24EF-4CE6-A367-43F20A8D111D}" dt="2021-11-19T21:36:50.321" v="2646" actId="1076"/>
        <pc:sldMkLst>
          <pc:docMk/>
          <pc:sldMk cId="1163120921" sldId="297"/>
        </pc:sldMkLst>
        <pc:spChg chg="del mod ord">
          <ac:chgData name="Jacqui Read" userId="a9be0418-04e4-4f4b-a54d-7f08eabe7632" providerId="ADAL" clId="{58368973-24EF-4CE6-A367-43F20A8D111D}" dt="2021-11-19T21:30:22.002" v="2609" actId="700"/>
          <ac:spMkLst>
            <pc:docMk/>
            <pc:sldMk cId="1163120921" sldId="297"/>
            <ac:spMk id="2" creationId="{8A73E33E-57A6-42A2-9FE3-2B0FAC9E9A12}"/>
          </ac:spMkLst>
        </pc:spChg>
        <pc:spChg chg="del">
          <ac:chgData name="Jacqui Read" userId="a9be0418-04e4-4f4b-a54d-7f08eabe7632" providerId="ADAL" clId="{58368973-24EF-4CE6-A367-43F20A8D111D}" dt="2021-11-19T21:30:22.002" v="2609" actId="700"/>
          <ac:spMkLst>
            <pc:docMk/>
            <pc:sldMk cId="1163120921" sldId="297"/>
            <ac:spMk id="3" creationId="{55464B52-0D98-4BBA-8C9B-1B176D9136C3}"/>
          </ac:spMkLst>
        </pc:spChg>
        <pc:spChg chg="add del mod ord">
          <ac:chgData name="Jacqui Read" userId="a9be0418-04e4-4f4b-a54d-7f08eabe7632" providerId="ADAL" clId="{58368973-24EF-4CE6-A367-43F20A8D111D}" dt="2021-11-19T21:33:28.842" v="2618" actId="478"/>
          <ac:spMkLst>
            <pc:docMk/>
            <pc:sldMk cId="1163120921" sldId="297"/>
            <ac:spMk id="4" creationId="{84BD7718-D40C-4406-A950-C34E9C030A7E}"/>
          </ac:spMkLst>
        </pc:spChg>
        <pc:picChg chg="add mod">
          <ac:chgData name="Jacqui Read" userId="a9be0418-04e4-4f4b-a54d-7f08eabe7632" providerId="ADAL" clId="{58368973-24EF-4CE6-A367-43F20A8D111D}" dt="2021-11-19T21:36:36.866" v="2644" actId="1076"/>
          <ac:picMkLst>
            <pc:docMk/>
            <pc:sldMk cId="1163120921" sldId="297"/>
            <ac:picMk id="6" creationId="{E4252266-F970-45EE-9A5B-894B57CDA43A}"/>
          </ac:picMkLst>
        </pc:picChg>
        <pc:picChg chg="add mod">
          <ac:chgData name="Jacqui Read" userId="a9be0418-04e4-4f4b-a54d-7f08eabe7632" providerId="ADAL" clId="{58368973-24EF-4CE6-A367-43F20A8D111D}" dt="2021-11-19T21:36:50.321" v="2646" actId="1076"/>
          <ac:picMkLst>
            <pc:docMk/>
            <pc:sldMk cId="1163120921" sldId="297"/>
            <ac:picMk id="8" creationId="{D993D9C1-073E-4FEB-BEE0-64975E728EC9}"/>
          </ac:picMkLst>
        </pc:picChg>
        <pc:picChg chg="add del mod">
          <ac:chgData name="Jacqui Read" userId="a9be0418-04e4-4f4b-a54d-7f08eabe7632" providerId="ADAL" clId="{58368973-24EF-4CE6-A367-43F20A8D111D}" dt="2021-11-19T21:36:18.136" v="2641" actId="478"/>
          <ac:picMkLst>
            <pc:docMk/>
            <pc:sldMk cId="1163120921" sldId="297"/>
            <ac:picMk id="10" creationId="{2D93358D-C3CB-4AC8-997C-F0E88097FB82}"/>
          </ac:picMkLst>
        </pc:picChg>
        <pc:picChg chg="add mod">
          <ac:chgData name="Jacqui Read" userId="a9be0418-04e4-4f4b-a54d-7f08eabe7632" providerId="ADAL" clId="{58368973-24EF-4CE6-A367-43F20A8D111D}" dt="2021-11-19T21:35:01.791" v="2631" actId="1076"/>
          <ac:picMkLst>
            <pc:docMk/>
            <pc:sldMk cId="1163120921" sldId="297"/>
            <ac:picMk id="12" creationId="{5D431FC6-2079-452B-A67A-008246A4D48C}"/>
          </ac:picMkLst>
        </pc:picChg>
        <pc:picChg chg="add mod">
          <ac:chgData name="Jacqui Read" userId="a9be0418-04e4-4f4b-a54d-7f08eabe7632" providerId="ADAL" clId="{58368973-24EF-4CE6-A367-43F20A8D111D}" dt="2021-11-19T21:35:59.135" v="2638" actId="1076"/>
          <ac:picMkLst>
            <pc:docMk/>
            <pc:sldMk cId="1163120921" sldId="297"/>
            <ac:picMk id="14" creationId="{0AA1064E-A8B8-4D4E-9545-8CF3AB47D40D}"/>
          </ac:picMkLst>
        </pc:picChg>
        <pc:picChg chg="add mod ord">
          <ac:chgData name="Jacqui Read" userId="a9be0418-04e4-4f4b-a54d-7f08eabe7632" providerId="ADAL" clId="{58368973-24EF-4CE6-A367-43F20A8D111D}" dt="2021-11-19T21:35:39.643" v="2634" actId="166"/>
          <ac:picMkLst>
            <pc:docMk/>
            <pc:sldMk cId="1163120921" sldId="297"/>
            <ac:picMk id="16" creationId="{833157FD-F678-4335-B071-8C8C72589225}"/>
          </ac:picMkLst>
        </pc:picChg>
        <pc:picChg chg="add mod ord">
          <ac:chgData name="Jacqui Read" userId="a9be0418-04e4-4f4b-a54d-7f08eabe7632" providerId="ADAL" clId="{58368973-24EF-4CE6-A367-43F20A8D111D}" dt="2021-11-19T21:35:39.643" v="2634" actId="166"/>
          <ac:picMkLst>
            <pc:docMk/>
            <pc:sldMk cId="1163120921" sldId="297"/>
            <ac:picMk id="18" creationId="{F6D4B0B6-FE3A-4043-8033-73C07E42636E}"/>
          </ac:picMkLst>
        </pc:picChg>
        <pc:picChg chg="add mod ord">
          <ac:chgData name="Jacqui Read" userId="a9be0418-04e4-4f4b-a54d-7f08eabe7632" providerId="ADAL" clId="{58368973-24EF-4CE6-A367-43F20A8D111D}" dt="2021-11-19T21:35:39.643" v="2634" actId="166"/>
          <ac:picMkLst>
            <pc:docMk/>
            <pc:sldMk cId="1163120921" sldId="297"/>
            <ac:picMk id="20" creationId="{A781CB80-2930-470D-9A4E-2F53552B6DCF}"/>
          </ac:picMkLst>
        </pc:picChg>
      </pc:sldChg>
      <pc:sldMasterChg chg="addSp delSp modSp mod modSldLayout">
        <pc:chgData name="Jacqui Read" userId="a9be0418-04e4-4f4b-a54d-7f08eabe7632" providerId="ADAL" clId="{58368973-24EF-4CE6-A367-43F20A8D111D}" dt="2021-11-19T21:22:18.398" v="2547" actId="1037"/>
        <pc:sldMasterMkLst>
          <pc:docMk/>
          <pc:sldMasterMk cId="413497148" sldId="2147483648"/>
        </pc:sldMasterMkLst>
        <pc:spChg chg="mod">
          <ac:chgData name="Jacqui Read" userId="a9be0418-04e4-4f4b-a54d-7f08eabe7632" providerId="ADAL" clId="{58368973-24EF-4CE6-A367-43F20A8D111D}" dt="2021-11-19T12:24:09.813" v="1462" actId="14100"/>
          <ac:spMkLst>
            <pc:docMk/>
            <pc:sldMasterMk cId="413497148" sldId="2147483648"/>
            <ac:spMk id="2" creationId="{0A0DC819-893A-4AB3-926A-DE3EC6E0840A}"/>
          </ac:spMkLst>
        </pc:spChg>
        <pc:spChg chg="mod">
          <ac:chgData name="Jacqui Read" userId="a9be0418-04e4-4f4b-a54d-7f08eabe7632" providerId="ADAL" clId="{58368973-24EF-4CE6-A367-43F20A8D111D}" dt="2021-11-19T12:24:24.223" v="1465" actId="14100"/>
          <ac:spMkLst>
            <pc:docMk/>
            <pc:sldMasterMk cId="413497148" sldId="2147483648"/>
            <ac:spMk id="3" creationId="{FB2F90DA-D1F6-45F3-8B38-EA4C6B2C47B2}"/>
          </ac:spMkLst>
        </pc:spChg>
        <pc:spChg chg="del">
          <ac:chgData name="Jacqui Read" userId="a9be0418-04e4-4f4b-a54d-7f08eabe7632" providerId="ADAL" clId="{58368973-24EF-4CE6-A367-43F20A8D111D}" dt="2021-11-17T21:05:54.605" v="0" actId="478"/>
          <ac:spMkLst>
            <pc:docMk/>
            <pc:sldMasterMk cId="413497148" sldId="2147483648"/>
            <ac:spMk id="4" creationId="{A9CDBAFC-6ACD-4060-9D83-A38071DDC7B6}"/>
          </ac:spMkLst>
        </pc:spChg>
        <pc:spChg chg="add del mod">
          <ac:chgData name="Jacqui Read" userId="a9be0418-04e4-4f4b-a54d-7f08eabe7632" providerId="ADAL" clId="{58368973-24EF-4CE6-A367-43F20A8D111D}" dt="2021-11-19T12:23:20.831" v="1457" actId="478"/>
          <ac:spMkLst>
            <pc:docMk/>
            <pc:sldMasterMk cId="413497148" sldId="2147483648"/>
            <ac:spMk id="4" creationId="{FB4F8FBD-078E-45E8-8D8C-A74ED29DD25B}"/>
          </ac:spMkLst>
        </pc:spChg>
        <pc:spChg chg="add del mod">
          <ac:chgData name="Jacqui Read" userId="a9be0418-04e4-4f4b-a54d-7f08eabe7632" providerId="ADAL" clId="{58368973-24EF-4CE6-A367-43F20A8D111D}" dt="2021-11-19T12:23:22.743" v="1458" actId="478"/>
          <ac:spMkLst>
            <pc:docMk/>
            <pc:sldMasterMk cId="413497148" sldId="2147483648"/>
            <ac:spMk id="5" creationId="{44F5261F-DE15-4D8B-9AF1-AB4CCE7640E1}"/>
          </ac:spMkLst>
        </pc:spChg>
        <pc:spChg chg="del">
          <ac:chgData name="Jacqui Read" userId="a9be0418-04e4-4f4b-a54d-7f08eabe7632" providerId="ADAL" clId="{58368973-24EF-4CE6-A367-43F20A8D111D}" dt="2021-11-17T21:05:57.590" v="1" actId="478"/>
          <ac:spMkLst>
            <pc:docMk/>
            <pc:sldMasterMk cId="413497148" sldId="2147483648"/>
            <ac:spMk id="5" creationId="{C00C6C5B-D8AB-4A5C-B420-A5D0DDDF008F}"/>
          </ac:spMkLst>
        </pc:spChg>
        <pc:spChg chg="del">
          <ac:chgData name="Jacqui Read" userId="a9be0418-04e4-4f4b-a54d-7f08eabe7632" providerId="ADAL" clId="{58368973-24EF-4CE6-A367-43F20A8D111D}" dt="2021-11-17T21:05:58.947" v="2" actId="478"/>
          <ac:spMkLst>
            <pc:docMk/>
            <pc:sldMasterMk cId="413497148" sldId="2147483648"/>
            <ac:spMk id="6" creationId="{DBA75421-6870-409B-8148-D6BF56824926}"/>
          </ac:spMkLst>
        </pc:spChg>
        <pc:spChg chg="add del mod">
          <ac:chgData name="Jacqui Read" userId="a9be0418-04e4-4f4b-a54d-7f08eabe7632" providerId="ADAL" clId="{58368973-24EF-4CE6-A367-43F20A8D111D}" dt="2021-11-19T12:21:47.494" v="1450" actId="478"/>
          <ac:spMkLst>
            <pc:docMk/>
            <pc:sldMasterMk cId="413497148" sldId="2147483648"/>
            <ac:spMk id="7" creationId="{845AFE2A-20BF-47F0-927B-746DD71337CA}"/>
          </ac:spMkLst>
        </pc:spChg>
        <pc:picChg chg="add mod modCrop">
          <ac:chgData name="Jacqui Read" userId="a9be0418-04e4-4f4b-a54d-7f08eabe7632" providerId="ADAL" clId="{58368973-24EF-4CE6-A367-43F20A8D111D}" dt="2021-11-19T12:21:55.173" v="1451" actId="732"/>
          <ac:picMkLst>
            <pc:docMk/>
            <pc:sldMasterMk cId="413497148" sldId="2147483648"/>
            <ac:picMk id="8" creationId="{F8D24925-9A5C-4F06-9B39-E9C8FAB8FE21}"/>
          </ac:picMkLst>
        </pc:picChg>
        <pc:picChg chg="add mod ord modCrop">
          <ac:chgData name="Jacqui Read" userId="a9be0418-04e4-4f4b-a54d-7f08eabe7632" providerId="ADAL" clId="{58368973-24EF-4CE6-A367-43F20A8D111D}" dt="2021-11-19T12:23:36.633" v="1459" actId="732"/>
          <ac:picMkLst>
            <pc:docMk/>
            <pc:sldMasterMk cId="413497148" sldId="2147483648"/>
            <ac:picMk id="9" creationId="{923AC11A-CCC2-410C-B677-0635D4613D1F}"/>
          </ac:picMkLst>
        </pc:picChg>
        <pc:sldLayoutChg chg="delSp mod">
          <pc:chgData name="Jacqui Read" userId="a9be0418-04e4-4f4b-a54d-7f08eabe7632" providerId="ADAL" clId="{58368973-24EF-4CE6-A367-43F20A8D111D}" dt="2021-11-17T21:20:54.581" v="12" actId="478"/>
          <pc:sldLayoutMkLst>
            <pc:docMk/>
            <pc:sldMasterMk cId="413497148" sldId="2147483648"/>
            <pc:sldLayoutMk cId="624943675" sldId="2147483649"/>
          </pc:sldLayoutMkLst>
          <pc:spChg chg="del">
            <ac:chgData name="Jacqui Read" userId="a9be0418-04e4-4f4b-a54d-7f08eabe7632" providerId="ADAL" clId="{58368973-24EF-4CE6-A367-43F20A8D111D}" dt="2021-11-17T21:20:54.581" v="12" actId="478"/>
            <ac:spMkLst>
              <pc:docMk/>
              <pc:sldMasterMk cId="413497148" sldId="2147483648"/>
              <pc:sldLayoutMk cId="624943675" sldId="2147483649"/>
              <ac:spMk id="4" creationId="{2F135F79-B003-4327-BA3A-E7D04D8D6444}"/>
            </ac:spMkLst>
          </pc:spChg>
          <pc:spChg chg="del">
            <ac:chgData name="Jacqui Read" userId="a9be0418-04e4-4f4b-a54d-7f08eabe7632" providerId="ADAL" clId="{58368973-24EF-4CE6-A367-43F20A8D111D}" dt="2021-11-17T21:20:54.581" v="12" actId="478"/>
            <ac:spMkLst>
              <pc:docMk/>
              <pc:sldMasterMk cId="413497148" sldId="2147483648"/>
              <pc:sldLayoutMk cId="624943675" sldId="2147483649"/>
              <ac:spMk id="5" creationId="{EB5C5E3E-87C7-4CAF-A191-DD22A4756467}"/>
            </ac:spMkLst>
          </pc:spChg>
          <pc:spChg chg="del">
            <ac:chgData name="Jacqui Read" userId="a9be0418-04e4-4f4b-a54d-7f08eabe7632" providerId="ADAL" clId="{58368973-24EF-4CE6-A367-43F20A8D111D}" dt="2021-11-17T21:20:54.581" v="12" actId="478"/>
            <ac:spMkLst>
              <pc:docMk/>
              <pc:sldMasterMk cId="413497148" sldId="2147483648"/>
              <pc:sldLayoutMk cId="624943675" sldId="2147483649"/>
              <ac:spMk id="6" creationId="{AEEBBFC2-2575-4956-9A5C-5E12F425D528}"/>
            </ac:spMkLst>
          </pc:spChg>
        </pc:sldLayoutChg>
        <pc:sldLayoutChg chg="delSp mod">
          <pc:chgData name="Jacqui Read" userId="a9be0418-04e4-4f4b-a54d-7f08eabe7632" providerId="ADAL" clId="{58368973-24EF-4CE6-A367-43F20A8D111D}" dt="2021-11-17T21:21:01.098" v="13" actId="478"/>
          <pc:sldLayoutMkLst>
            <pc:docMk/>
            <pc:sldMasterMk cId="413497148" sldId="2147483648"/>
            <pc:sldLayoutMk cId="1684858081" sldId="2147483650"/>
          </pc:sldLayoutMkLst>
          <pc:spChg chg="del">
            <ac:chgData name="Jacqui Read" userId="a9be0418-04e4-4f4b-a54d-7f08eabe7632" providerId="ADAL" clId="{58368973-24EF-4CE6-A367-43F20A8D111D}" dt="2021-11-17T21:21:01.098" v="13" actId="478"/>
            <ac:spMkLst>
              <pc:docMk/>
              <pc:sldMasterMk cId="413497148" sldId="2147483648"/>
              <pc:sldLayoutMk cId="1684858081" sldId="2147483650"/>
              <ac:spMk id="4" creationId="{3E05C3A2-B13F-4F77-A211-CA10BC1A1DCA}"/>
            </ac:spMkLst>
          </pc:spChg>
          <pc:spChg chg="del">
            <ac:chgData name="Jacqui Read" userId="a9be0418-04e4-4f4b-a54d-7f08eabe7632" providerId="ADAL" clId="{58368973-24EF-4CE6-A367-43F20A8D111D}" dt="2021-11-17T21:21:01.098" v="13" actId="478"/>
            <ac:spMkLst>
              <pc:docMk/>
              <pc:sldMasterMk cId="413497148" sldId="2147483648"/>
              <pc:sldLayoutMk cId="1684858081" sldId="2147483650"/>
              <ac:spMk id="5" creationId="{D4E029DE-186E-47AE-9B3D-8D40938A15F1}"/>
            </ac:spMkLst>
          </pc:spChg>
          <pc:spChg chg="del">
            <ac:chgData name="Jacqui Read" userId="a9be0418-04e4-4f4b-a54d-7f08eabe7632" providerId="ADAL" clId="{58368973-24EF-4CE6-A367-43F20A8D111D}" dt="2021-11-17T21:21:01.098" v="13" actId="478"/>
            <ac:spMkLst>
              <pc:docMk/>
              <pc:sldMasterMk cId="413497148" sldId="2147483648"/>
              <pc:sldLayoutMk cId="1684858081" sldId="2147483650"/>
              <ac:spMk id="6" creationId="{03B4A1F4-1590-46F1-8BD6-8B0CA6F76EEF}"/>
            </ac:spMkLst>
          </pc:spChg>
        </pc:sldLayoutChg>
        <pc:sldLayoutChg chg="delSp mod">
          <pc:chgData name="Jacqui Read" userId="a9be0418-04e4-4f4b-a54d-7f08eabe7632" providerId="ADAL" clId="{58368973-24EF-4CE6-A367-43F20A8D111D}" dt="2021-11-17T21:21:06.749" v="14" actId="478"/>
          <pc:sldLayoutMkLst>
            <pc:docMk/>
            <pc:sldMasterMk cId="413497148" sldId="2147483648"/>
            <pc:sldLayoutMk cId="1961315653" sldId="2147483651"/>
          </pc:sldLayoutMkLst>
          <pc:spChg chg="del">
            <ac:chgData name="Jacqui Read" userId="a9be0418-04e4-4f4b-a54d-7f08eabe7632" providerId="ADAL" clId="{58368973-24EF-4CE6-A367-43F20A8D111D}" dt="2021-11-17T21:21:06.749" v="14" actId="478"/>
            <ac:spMkLst>
              <pc:docMk/>
              <pc:sldMasterMk cId="413497148" sldId="2147483648"/>
              <pc:sldLayoutMk cId="1961315653" sldId="2147483651"/>
              <ac:spMk id="4" creationId="{F35A4B4A-C4E3-42A4-8DA2-1FB5CB560697}"/>
            </ac:spMkLst>
          </pc:spChg>
          <pc:spChg chg="del">
            <ac:chgData name="Jacqui Read" userId="a9be0418-04e4-4f4b-a54d-7f08eabe7632" providerId="ADAL" clId="{58368973-24EF-4CE6-A367-43F20A8D111D}" dt="2021-11-17T21:21:06.749" v="14" actId="478"/>
            <ac:spMkLst>
              <pc:docMk/>
              <pc:sldMasterMk cId="413497148" sldId="2147483648"/>
              <pc:sldLayoutMk cId="1961315653" sldId="2147483651"/>
              <ac:spMk id="5" creationId="{2AC48186-BF92-4C53-8890-9DC52D27A173}"/>
            </ac:spMkLst>
          </pc:spChg>
          <pc:spChg chg="del">
            <ac:chgData name="Jacqui Read" userId="a9be0418-04e4-4f4b-a54d-7f08eabe7632" providerId="ADAL" clId="{58368973-24EF-4CE6-A367-43F20A8D111D}" dt="2021-11-17T21:21:06.749" v="14" actId="478"/>
            <ac:spMkLst>
              <pc:docMk/>
              <pc:sldMasterMk cId="413497148" sldId="2147483648"/>
              <pc:sldLayoutMk cId="1961315653" sldId="2147483651"/>
              <ac:spMk id="6" creationId="{B4D6380B-0F43-4A42-9989-ADC487B06972}"/>
            </ac:spMkLst>
          </pc:spChg>
        </pc:sldLayoutChg>
        <pc:sldLayoutChg chg="delSp mod">
          <pc:chgData name="Jacqui Read" userId="a9be0418-04e4-4f4b-a54d-7f08eabe7632" providerId="ADAL" clId="{58368973-24EF-4CE6-A367-43F20A8D111D}" dt="2021-11-17T21:21:11.058" v="15" actId="478"/>
          <pc:sldLayoutMkLst>
            <pc:docMk/>
            <pc:sldMasterMk cId="413497148" sldId="2147483648"/>
            <pc:sldLayoutMk cId="504496016" sldId="2147483652"/>
          </pc:sldLayoutMkLst>
          <pc:spChg chg="del">
            <ac:chgData name="Jacqui Read" userId="a9be0418-04e4-4f4b-a54d-7f08eabe7632" providerId="ADAL" clId="{58368973-24EF-4CE6-A367-43F20A8D111D}" dt="2021-11-17T21:21:11.058" v="15" actId="478"/>
            <ac:spMkLst>
              <pc:docMk/>
              <pc:sldMasterMk cId="413497148" sldId="2147483648"/>
              <pc:sldLayoutMk cId="504496016" sldId="2147483652"/>
              <ac:spMk id="5" creationId="{6C0273E9-CA50-4E91-A314-DA0C445C0B3D}"/>
            </ac:spMkLst>
          </pc:spChg>
          <pc:spChg chg="del">
            <ac:chgData name="Jacqui Read" userId="a9be0418-04e4-4f4b-a54d-7f08eabe7632" providerId="ADAL" clId="{58368973-24EF-4CE6-A367-43F20A8D111D}" dt="2021-11-17T21:21:11.058" v="15" actId="478"/>
            <ac:spMkLst>
              <pc:docMk/>
              <pc:sldMasterMk cId="413497148" sldId="2147483648"/>
              <pc:sldLayoutMk cId="504496016" sldId="2147483652"/>
              <ac:spMk id="6" creationId="{58422A44-1787-4092-8B8D-DACB7DB85136}"/>
            </ac:spMkLst>
          </pc:spChg>
          <pc:spChg chg="del">
            <ac:chgData name="Jacqui Read" userId="a9be0418-04e4-4f4b-a54d-7f08eabe7632" providerId="ADAL" clId="{58368973-24EF-4CE6-A367-43F20A8D111D}" dt="2021-11-17T21:21:11.058" v="15" actId="478"/>
            <ac:spMkLst>
              <pc:docMk/>
              <pc:sldMasterMk cId="413497148" sldId="2147483648"/>
              <pc:sldLayoutMk cId="504496016" sldId="2147483652"/>
              <ac:spMk id="7" creationId="{645D4A65-0F6E-43DB-B5D1-DCB40BC11534}"/>
            </ac:spMkLst>
          </pc:spChg>
        </pc:sldLayoutChg>
        <pc:sldLayoutChg chg="addSp delSp modSp mod">
          <pc:chgData name="Jacqui Read" userId="a9be0418-04e4-4f4b-a54d-7f08eabe7632" providerId="ADAL" clId="{58368973-24EF-4CE6-A367-43F20A8D111D}" dt="2021-11-19T12:25:53.523" v="1476" actId="14100"/>
          <pc:sldLayoutMkLst>
            <pc:docMk/>
            <pc:sldMasterMk cId="413497148" sldId="2147483648"/>
            <pc:sldLayoutMk cId="2998625862" sldId="2147483653"/>
          </pc:sldLayoutMkLst>
          <pc:spChg chg="mod ord">
            <ac:chgData name="Jacqui Read" userId="a9be0418-04e4-4f4b-a54d-7f08eabe7632" providerId="ADAL" clId="{58368973-24EF-4CE6-A367-43F20A8D111D}" dt="2021-11-19T12:25:48.833" v="1475" actId="14100"/>
            <ac:spMkLst>
              <pc:docMk/>
              <pc:sldMasterMk cId="413497148" sldId="2147483648"/>
              <pc:sldLayoutMk cId="2998625862" sldId="2147483653"/>
              <ac:spMk id="2" creationId="{6A55F9D6-9F28-48E5-8E60-1C2DA08F1240}"/>
            </ac:spMkLst>
          </pc:spChg>
          <pc:spChg chg="mod">
            <ac:chgData name="Jacqui Read" userId="a9be0418-04e4-4f4b-a54d-7f08eabe7632" providerId="ADAL" clId="{58368973-24EF-4CE6-A367-43F20A8D111D}" dt="2021-11-19T12:25:29.595" v="1473" actId="14100"/>
            <ac:spMkLst>
              <pc:docMk/>
              <pc:sldMasterMk cId="413497148" sldId="2147483648"/>
              <pc:sldLayoutMk cId="2998625862" sldId="2147483653"/>
              <ac:spMk id="3" creationId="{0CAD6470-4DE9-4FED-A7D3-B65233157683}"/>
            </ac:spMkLst>
          </pc:spChg>
          <pc:spChg chg="mod">
            <ac:chgData name="Jacqui Read" userId="a9be0418-04e4-4f4b-a54d-7f08eabe7632" providerId="ADAL" clId="{58368973-24EF-4CE6-A367-43F20A8D111D}" dt="2021-11-19T12:25:53.523" v="1476" actId="14100"/>
            <ac:spMkLst>
              <pc:docMk/>
              <pc:sldMasterMk cId="413497148" sldId="2147483648"/>
              <pc:sldLayoutMk cId="2998625862" sldId="2147483653"/>
              <ac:spMk id="4" creationId="{AFE23D77-3EEE-44B2-9677-8C5002E57EB2}"/>
            </ac:spMkLst>
          </pc:spChg>
          <pc:spChg chg="mod">
            <ac:chgData name="Jacqui Read" userId="a9be0418-04e4-4f4b-a54d-7f08eabe7632" providerId="ADAL" clId="{58368973-24EF-4CE6-A367-43F20A8D111D}" dt="2021-11-19T12:25:45.293" v="1474" actId="14100"/>
            <ac:spMkLst>
              <pc:docMk/>
              <pc:sldMasterMk cId="413497148" sldId="2147483648"/>
              <pc:sldLayoutMk cId="2998625862" sldId="2147483653"/>
              <ac:spMk id="5" creationId="{3CB65AA9-2564-4297-A84F-0E0A8DA3D3BA}"/>
            </ac:spMkLst>
          </pc:spChg>
          <pc:spChg chg="mod">
            <ac:chgData name="Jacqui Read" userId="a9be0418-04e4-4f4b-a54d-7f08eabe7632" providerId="ADAL" clId="{58368973-24EF-4CE6-A367-43F20A8D111D}" dt="2021-11-19T12:25:53.523" v="1476" actId="14100"/>
            <ac:spMkLst>
              <pc:docMk/>
              <pc:sldMasterMk cId="413497148" sldId="2147483648"/>
              <pc:sldLayoutMk cId="2998625862" sldId="2147483653"/>
              <ac:spMk id="6" creationId="{0C65A3EE-5649-44E7-A1A9-13AA005000FD}"/>
            </ac:spMkLst>
          </pc:spChg>
          <pc:spChg chg="add del mod ord">
            <ac:chgData name="Jacqui Read" userId="a9be0418-04e4-4f4b-a54d-7f08eabe7632" providerId="ADAL" clId="{58368973-24EF-4CE6-A367-43F20A8D111D}" dt="2021-11-19T12:25:22.723" v="1472" actId="478"/>
            <ac:spMkLst>
              <pc:docMk/>
              <pc:sldMasterMk cId="413497148" sldId="2147483648"/>
              <pc:sldLayoutMk cId="2998625862" sldId="2147483653"/>
              <ac:spMk id="7" creationId="{507022C3-A2DC-4147-9575-2F3948BEC915}"/>
            </ac:spMkLst>
          </pc:spChg>
          <pc:spChg chg="del">
            <ac:chgData name="Jacqui Read" userId="a9be0418-04e4-4f4b-a54d-7f08eabe7632" providerId="ADAL" clId="{58368973-24EF-4CE6-A367-43F20A8D111D}" dt="2021-11-17T21:21:17.161" v="16" actId="478"/>
            <ac:spMkLst>
              <pc:docMk/>
              <pc:sldMasterMk cId="413497148" sldId="2147483648"/>
              <pc:sldLayoutMk cId="2998625862" sldId="2147483653"/>
              <ac:spMk id="7" creationId="{6810DB79-F796-4AC1-AE67-2CBD3E53B8F2}"/>
            </ac:spMkLst>
          </pc:spChg>
          <pc:spChg chg="del">
            <ac:chgData name="Jacqui Read" userId="a9be0418-04e4-4f4b-a54d-7f08eabe7632" providerId="ADAL" clId="{58368973-24EF-4CE6-A367-43F20A8D111D}" dt="2021-11-17T21:21:17.161" v="16" actId="478"/>
            <ac:spMkLst>
              <pc:docMk/>
              <pc:sldMasterMk cId="413497148" sldId="2147483648"/>
              <pc:sldLayoutMk cId="2998625862" sldId="2147483653"/>
              <ac:spMk id="8" creationId="{3EA04902-F24C-421A-B7E3-EF36721A66F0}"/>
            </ac:spMkLst>
          </pc:spChg>
          <pc:spChg chg="del">
            <ac:chgData name="Jacqui Read" userId="a9be0418-04e4-4f4b-a54d-7f08eabe7632" providerId="ADAL" clId="{58368973-24EF-4CE6-A367-43F20A8D111D}" dt="2021-11-17T21:21:17.161" v="16" actId="478"/>
            <ac:spMkLst>
              <pc:docMk/>
              <pc:sldMasterMk cId="413497148" sldId="2147483648"/>
              <pc:sldLayoutMk cId="2998625862" sldId="2147483653"/>
              <ac:spMk id="9" creationId="{1B5BEF1D-1B4B-4BB6-A075-6E01878B0D8D}"/>
            </ac:spMkLst>
          </pc:spChg>
        </pc:sldLayoutChg>
        <pc:sldLayoutChg chg="delSp mod">
          <pc:chgData name="Jacqui Read" userId="a9be0418-04e4-4f4b-a54d-7f08eabe7632" providerId="ADAL" clId="{58368973-24EF-4CE6-A367-43F20A8D111D}" dt="2021-11-17T21:21:20.211" v="17" actId="478"/>
          <pc:sldLayoutMkLst>
            <pc:docMk/>
            <pc:sldMasterMk cId="413497148" sldId="2147483648"/>
            <pc:sldLayoutMk cId="2250557350" sldId="2147483654"/>
          </pc:sldLayoutMkLst>
          <pc:spChg chg="del">
            <ac:chgData name="Jacqui Read" userId="a9be0418-04e4-4f4b-a54d-7f08eabe7632" providerId="ADAL" clId="{58368973-24EF-4CE6-A367-43F20A8D111D}" dt="2021-11-17T21:21:20.211" v="17" actId="478"/>
            <ac:spMkLst>
              <pc:docMk/>
              <pc:sldMasterMk cId="413497148" sldId="2147483648"/>
              <pc:sldLayoutMk cId="2250557350" sldId="2147483654"/>
              <ac:spMk id="3" creationId="{0FEE39B4-49CA-4ED7-AB14-C2C00627FCEF}"/>
            </ac:spMkLst>
          </pc:spChg>
          <pc:spChg chg="del">
            <ac:chgData name="Jacqui Read" userId="a9be0418-04e4-4f4b-a54d-7f08eabe7632" providerId="ADAL" clId="{58368973-24EF-4CE6-A367-43F20A8D111D}" dt="2021-11-17T21:21:20.211" v="17" actId="478"/>
            <ac:spMkLst>
              <pc:docMk/>
              <pc:sldMasterMk cId="413497148" sldId="2147483648"/>
              <pc:sldLayoutMk cId="2250557350" sldId="2147483654"/>
              <ac:spMk id="4" creationId="{76BE1EE7-9A16-4979-AF4A-68D7B6967753}"/>
            </ac:spMkLst>
          </pc:spChg>
          <pc:spChg chg="del">
            <ac:chgData name="Jacqui Read" userId="a9be0418-04e4-4f4b-a54d-7f08eabe7632" providerId="ADAL" clId="{58368973-24EF-4CE6-A367-43F20A8D111D}" dt="2021-11-17T21:21:20.211" v="17" actId="478"/>
            <ac:spMkLst>
              <pc:docMk/>
              <pc:sldMasterMk cId="413497148" sldId="2147483648"/>
              <pc:sldLayoutMk cId="2250557350" sldId="2147483654"/>
              <ac:spMk id="5" creationId="{3B00F50D-B104-4FCE-A4EA-469B75D7EC44}"/>
            </ac:spMkLst>
          </pc:spChg>
        </pc:sldLayoutChg>
        <pc:sldLayoutChg chg="addSp delSp modSp mod">
          <pc:chgData name="Jacqui Read" userId="a9be0418-04e4-4f4b-a54d-7f08eabe7632" providerId="ADAL" clId="{58368973-24EF-4CE6-A367-43F20A8D111D}" dt="2021-11-19T21:22:18.398" v="2547" actId="1037"/>
          <pc:sldLayoutMkLst>
            <pc:docMk/>
            <pc:sldMasterMk cId="413497148" sldId="2147483648"/>
            <pc:sldLayoutMk cId="445075446" sldId="2147483655"/>
          </pc:sldLayoutMkLst>
          <pc:spChg chg="del">
            <ac:chgData name="Jacqui Read" userId="a9be0418-04e4-4f4b-a54d-7f08eabe7632" providerId="ADAL" clId="{58368973-24EF-4CE6-A367-43F20A8D111D}" dt="2021-11-17T21:21:23.930" v="18" actId="478"/>
            <ac:spMkLst>
              <pc:docMk/>
              <pc:sldMasterMk cId="413497148" sldId="2147483648"/>
              <pc:sldLayoutMk cId="445075446" sldId="2147483655"/>
              <ac:spMk id="2" creationId="{9085685D-B73A-416F-B030-AAAC5849B842}"/>
            </ac:spMkLst>
          </pc:spChg>
          <pc:spChg chg="add mod">
            <ac:chgData name="Jacqui Read" userId="a9be0418-04e4-4f4b-a54d-7f08eabe7632" providerId="ADAL" clId="{58368973-24EF-4CE6-A367-43F20A8D111D}" dt="2021-11-19T21:19:28.301" v="2527" actId="14100"/>
            <ac:spMkLst>
              <pc:docMk/>
              <pc:sldMasterMk cId="413497148" sldId="2147483648"/>
              <pc:sldLayoutMk cId="445075446" sldId="2147483655"/>
              <ac:spMk id="2" creationId="{966B61A4-67D2-41EE-B4A3-71AAA0279790}"/>
            </ac:spMkLst>
          </pc:spChg>
          <pc:spChg chg="del">
            <ac:chgData name="Jacqui Read" userId="a9be0418-04e4-4f4b-a54d-7f08eabe7632" providerId="ADAL" clId="{58368973-24EF-4CE6-A367-43F20A8D111D}" dt="2021-11-17T21:21:23.930" v="18" actId="478"/>
            <ac:spMkLst>
              <pc:docMk/>
              <pc:sldMasterMk cId="413497148" sldId="2147483648"/>
              <pc:sldLayoutMk cId="445075446" sldId="2147483655"/>
              <ac:spMk id="3" creationId="{EDB73910-7D4C-4B50-ABB9-96F82200F17E}"/>
            </ac:spMkLst>
          </pc:spChg>
          <pc:spChg chg="del">
            <ac:chgData name="Jacqui Read" userId="a9be0418-04e4-4f4b-a54d-7f08eabe7632" providerId="ADAL" clId="{58368973-24EF-4CE6-A367-43F20A8D111D}" dt="2021-11-17T21:21:23.930" v="18" actId="478"/>
            <ac:spMkLst>
              <pc:docMk/>
              <pc:sldMasterMk cId="413497148" sldId="2147483648"/>
              <pc:sldLayoutMk cId="445075446" sldId="2147483655"/>
              <ac:spMk id="4" creationId="{01A9F166-7422-41D4-855C-4F25AD07BFA4}"/>
            </ac:spMkLst>
          </pc:spChg>
          <pc:inkChg chg="add mod">
            <ac:chgData name="Jacqui Read" userId="a9be0418-04e4-4f4b-a54d-7f08eabe7632" providerId="ADAL" clId="{58368973-24EF-4CE6-A367-43F20A8D111D}" dt="2021-11-19T21:22:01.339" v="2539" actId="1076"/>
            <ac:inkMkLst>
              <pc:docMk/>
              <pc:sldMasterMk cId="413497148" sldId="2147483648"/>
              <pc:sldLayoutMk cId="445075446" sldId="2147483655"/>
              <ac:inkMk id="3" creationId="{ABD253DB-0174-4CF1-A161-A3CDD14FCF6D}"/>
            </ac:inkMkLst>
          </pc:inkChg>
          <pc:inkChg chg="add mod">
            <ac:chgData name="Jacqui Read" userId="a9be0418-04e4-4f4b-a54d-7f08eabe7632" providerId="ADAL" clId="{58368973-24EF-4CE6-A367-43F20A8D111D}" dt="2021-11-19T21:22:18.398" v="2547" actId="1037"/>
            <ac:inkMkLst>
              <pc:docMk/>
              <pc:sldMasterMk cId="413497148" sldId="2147483648"/>
              <pc:sldLayoutMk cId="445075446" sldId="2147483655"/>
              <ac:inkMk id="4" creationId="{E9A48E79-1E75-4DDB-9AAC-71C2F36F4BFF}"/>
            </ac:inkMkLst>
          </pc:inkChg>
        </pc:sldLayoutChg>
        <pc:sldLayoutChg chg="delSp modSp mod">
          <pc:chgData name="Jacqui Read" userId="a9be0418-04e4-4f4b-a54d-7f08eabe7632" providerId="ADAL" clId="{58368973-24EF-4CE6-A367-43F20A8D111D}" dt="2021-11-19T12:26:26.293" v="1480" actId="14100"/>
          <pc:sldLayoutMkLst>
            <pc:docMk/>
            <pc:sldMasterMk cId="413497148" sldId="2147483648"/>
            <pc:sldLayoutMk cId="1760933825" sldId="2147483656"/>
          </pc:sldLayoutMkLst>
          <pc:spChg chg="mod">
            <ac:chgData name="Jacqui Read" userId="a9be0418-04e4-4f4b-a54d-7f08eabe7632" providerId="ADAL" clId="{58368973-24EF-4CE6-A367-43F20A8D111D}" dt="2021-11-19T12:26:17.783" v="1478" actId="14100"/>
            <ac:spMkLst>
              <pc:docMk/>
              <pc:sldMasterMk cId="413497148" sldId="2147483648"/>
              <pc:sldLayoutMk cId="1760933825" sldId="2147483656"/>
              <ac:spMk id="2" creationId="{EF8D1C08-A095-4177-9B25-8A7E28DAFC2E}"/>
            </ac:spMkLst>
          </pc:spChg>
          <pc:spChg chg="mod">
            <ac:chgData name="Jacqui Read" userId="a9be0418-04e4-4f4b-a54d-7f08eabe7632" providerId="ADAL" clId="{58368973-24EF-4CE6-A367-43F20A8D111D}" dt="2021-11-19T12:26:26.293" v="1480" actId="14100"/>
            <ac:spMkLst>
              <pc:docMk/>
              <pc:sldMasterMk cId="413497148" sldId="2147483648"/>
              <pc:sldLayoutMk cId="1760933825" sldId="2147483656"/>
              <ac:spMk id="3" creationId="{2AFD0E88-CAD3-4ADE-8FC6-C0777C725AE4}"/>
            </ac:spMkLst>
          </pc:spChg>
          <pc:spChg chg="mod">
            <ac:chgData name="Jacqui Read" userId="a9be0418-04e4-4f4b-a54d-7f08eabe7632" providerId="ADAL" clId="{58368973-24EF-4CE6-A367-43F20A8D111D}" dt="2021-11-19T12:26:22.914" v="1479" actId="14100"/>
            <ac:spMkLst>
              <pc:docMk/>
              <pc:sldMasterMk cId="413497148" sldId="2147483648"/>
              <pc:sldLayoutMk cId="1760933825" sldId="2147483656"/>
              <ac:spMk id="4" creationId="{3D59EF6A-285A-4034-823F-FB293B31A806}"/>
            </ac:spMkLst>
          </pc:spChg>
          <pc:spChg chg="del">
            <ac:chgData name="Jacqui Read" userId="a9be0418-04e4-4f4b-a54d-7f08eabe7632" providerId="ADAL" clId="{58368973-24EF-4CE6-A367-43F20A8D111D}" dt="2021-11-17T21:21:27.492" v="19" actId="478"/>
            <ac:spMkLst>
              <pc:docMk/>
              <pc:sldMasterMk cId="413497148" sldId="2147483648"/>
              <pc:sldLayoutMk cId="1760933825" sldId="2147483656"/>
              <ac:spMk id="5" creationId="{360AF847-08E1-486B-89BF-E89D14981835}"/>
            </ac:spMkLst>
          </pc:spChg>
          <pc:spChg chg="del">
            <ac:chgData name="Jacqui Read" userId="a9be0418-04e4-4f4b-a54d-7f08eabe7632" providerId="ADAL" clId="{58368973-24EF-4CE6-A367-43F20A8D111D}" dt="2021-11-17T21:21:27.492" v="19" actId="478"/>
            <ac:spMkLst>
              <pc:docMk/>
              <pc:sldMasterMk cId="413497148" sldId="2147483648"/>
              <pc:sldLayoutMk cId="1760933825" sldId="2147483656"/>
              <ac:spMk id="6" creationId="{F2357CA5-31A1-44ED-ADD2-7658DC053842}"/>
            </ac:spMkLst>
          </pc:spChg>
          <pc:spChg chg="del">
            <ac:chgData name="Jacqui Read" userId="a9be0418-04e4-4f4b-a54d-7f08eabe7632" providerId="ADAL" clId="{58368973-24EF-4CE6-A367-43F20A8D111D}" dt="2021-11-17T21:21:27.492" v="19" actId="478"/>
            <ac:spMkLst>
              <pc:docMk/>
              <pc:sldMasterMk cId="413497148" sldId="2147483648"/>
              <pc:sldLayoutMk cId="1760933825" sldId="2147483656"/>
              <ac:spMk id="7" creationId="{8E4DBB73-5ADA-4A2C-8604-120F6EE26B4A}"/>
            </ac:spMkLst>
          </pc:spChg>
        </pc:sldLayoutChg>
        <pc:sldLayoutChg chg="addSp delSp modSp mod">
          <pc:chgData name="Jacqui Read" userId="a9be0418-04e4-4f4b-a54d-7f08eabe7632" providerId="ADAL" clId="{58368973-24EF-4CE6-A367-43F20A8D111D}" dt="2021-11-19T12:27:22.342" v="1490" actId="14100"/>
          <pc:sldLayoutMkLst>
            <pc:docMk/>
            <pc:sldMasterMk cId="413497148" sldId="2147483648"/>
            <pc:sldLayoutMk cId="1687372214" sldId="2147483657"/>
          </pc:sldLayoutMkLst>
          <pc:spChg chg="mod ord">
            <ac:chgData name="Jacqui Read" userId="a9be0418-04e4-4f4b-a54d-7f08eabe7632" providerId="ADAL" clId="{58368973-24EF-4CE6-A367-43F20A8D111D}" dt="2021-11-19T12:26:56.747" v="1484" actId="167"/>
            <ac:spMkLst>
              <pc:docMk/>
              <pc:sldMasterMk cId="413497148" sldId="2147483648"/>
              <pc:sldLayoutMk cId="1687372214" sldId="2147483657"/>
              <ac:spMk id="2" creationId="{372C85DD-0E42-42E7-9043-637C3A296866}"/>
            </ac:spMkLst>
          </pc:spChg>
          <pc:spChg chg="mod">
            <ac:chgData name="Jacqui Read" userId="a9be0418-04e4-4f4b-a54d-7f08eabe7632" providerId="ADAL" clId="{58368973-24EF-4CE6-A367-43F20A8D111D}" dt="2021-11-19T12:27:22.342" v="1490" actId="14100"/>
            <ac:spMkLst>
              <pc:docMk/>
              <pc:sldMasterMk cId="413497148" sldId="2147483648"/>
              <pc:sldLayoutMk cId="1687372214" sldId="2147483657"/>
              <ac:spMk id="3" creationId="{64A03772-CF44-4201-97EA-3A6E42A1C022}"/>
            </ac:spMkLst>
          </pc:spChg>
          <pc:spChg chg="mod">
            <ac:chgData name="Jacqui Read" userId="a9be0418-04e4-4f4b-a54d-7f08eabe7632" providerId="ADAL" clId="{58368973-24EF-4CE6-A367-43F20A8D111D}" dt="2021-11-19T12:27:14.844" v="1488" actId="14100"/>
            <ac:spMkLst>
              <pc:docMk/>
              <pc:sldMasterMk cId="413497148" sldId="2147483648"/>
              <pc:sldLayoutMk cId="1687372214" sldId="2147483657"/>
              <ac:spMk id="4" creationId="{9853D8F4-EA35-4376-9F7D-10ABBB88D218}"/>
            </ac:spMkLst>
          </pc:spChg>
          <pc:spChg chg="del">
            <ac:chgData name="Jacqui Read" userId="a9be0418-04e4-4f4b-a54d-7f08eabe7632" providerId="ADAL" clId="{58368973-24EF-4CE6-A367-43F20A8D111D}" dt="2021-11-17T21:21:30.777" v="20" actId="478"/>
            <ac:spMkLst>
              <pc:docMk/>
              <pc:sldMasterMk cId="413497148" sldId="2147483648"/>
              <pc:sldLayoutMk cId="1687372214" sldId="2147483657"/>
              <ac:spMk id="5" creationId="{036BAD0F-0B22-4C6D-8FBA-56816784401C}"/>
            </ac:spMkLst>
          </pc:spChg>
          <pc:spChg chg="add del mod ord">
            <ac:chgData name="Jacqui Read" userId="a9be0418-04e4-4f4b-a54d-7f08eabe7632" providerId="ADAL" clId="{58368973-24EF-4CE6-A367-43F20A8D111D}" dt="2021-11-19T12:27:00.922" v="1485" actId="478"/>
            <ac:spMkLst>
              <pc:docMk/>
              <pc:sldMasterMk cId="413497148" sldId="2147483648"/>
              <pc:sldLayoutMk cId="1687372214" sldId="2147483657"/>
              <ac:spMk id="5" creationId="{6B5A661C-2B1D-47A7-A5A9-37F7534FF928}"/>
            </ac:spMkLst>
          </pc:spChg>
          <pc:spChg chg="del">
            <ac:chgData name="Jacqui Read" userId="a9be0418-04e4-4f4b-a54d-7f08eabe7632" providerId="ADAL" clId="{58368973-24EF-4CE6-A367-43F20A8D111D}" dt="2021-11-17T21:21:30.777" v="20" actId="478"/>
            <ac:spMkLst>
              <pc:docMk/>
              <pc:sldMasterMk cId="413497148" sldId="2147483648"/>
              <pc:sldLayoutMk cId="1687372214" sldId="2147483657"/>
              <ac:spMk id="6" creationId="{5D1642D5-BCE7-4F4F-A216-F8F672CDCE47}"/>
            </ac:spMkLst>
          </pc:spChg>
          <pc:spChg chg="del">
            <ac:chgData name="Jacqui Read" userId="a9be0418-04e4-4f4b-a54d-7f08eabe7632" providerId="ADAL" clId="{58368973-24EF-4CE6-A367-43F20A8D111D}" dt="2021-11-17T21:21:30.777" v="20" actId="478"/>
            <ac:spMkLst>
              <pc:docMk/>
              <pc:sldMasterMk cId="413497148" sldId="2147483648"/>
              <pc:sldLayoutMk cId="1687372214" sldId="2147483657"/>
              <ac:spMk id="7" creationId="{98E0D46B-089D-4B0E-8771-A5825C9C6B6A}"/>
            </ac:spMkLst>
          </pc:spChg>
        </pc:sldLayoutChg>
        <pc:sldLayoutChg chg="delSp modSp mod">
          <pc:chgData name="Jacqui Read" userId="a9be0418-04e4-4f4b-a54d-7f08eabe7632" providerId="ADAL" clId="{58368973-24EF-4CE6-A367-43F20A8D111D}" dt="2021-11-19T12:27:36.492" v="1491" actId="14100"/>
          <pc:sldLayoutMkLst>
            <pc:docMk/>
            <pc:sldMasterMk cId="413497148" sldId="2147483648"/>
            <pc:sldLayoutMk cId="546539643" sldId="2147483658"/>
          </pc:sldLayoutMkLst>
          <pc:spChg chg="mod">
            <ac:chgData name="Jacqui Read" userId="a9be0418-04e4-4f4b-a54d-7f08eabe7632" providerId="ADAL" clId="{58368973-24EF-4CE6-A367-43F20A8D111D}" dt="2021-11-19T12:27:36.492" v="1491" actId="14100"/>
            <ac:spMkLst>
              <pc:docMk/>
              <pc:sldMasterMk cId="413497148" sldId="2147483648"/>
              <pc:sldLayoutMk cId="546539643" sldId="2147483658"/>
              <ac:spMk id="3" creationId="{D823F9D5-91D1-4A90-9BF5-79A496D040F8}"/>
            </ac:spMkLst>
          </pc:spChg>
          <pc:spChg chg="del">
            <ac:chgData name="Jacqui Read" userId="a9be0418-04e4-4f4b-a54d-7f08eabe7632" providerId="ADAL" clId="{58368973-24EF-4CE6-A367-43F20A8D111D}" dt="2021-11-17T21:21:34.871" v="21" actId="478"/>
            <ac:spMkLst>
              <pc:docMk/>
              <pc:sldMasterMk cId="413497148" sldId="2147483648"/>
              <pc:sldLayoutMk cId="546539643" sldId="2147483658"/>
              <ac:spMk id="4" creationId="{D200D381-9890-4CDC-857B-0EADB43A8E50}"/>
            </ac:spMkLst>
          </pc:spChg>
          <pc:spChg chg="del">
            <ac:chgData name="Jacqui Read" userId="a9be0418-04e4-4f4b-a54d-7f08eabe7632" providerId="ADAL" clId="{58368973-24EF-4CE6-A367-43F20A8D111D}" dt="2021-11-17T21:21:34.871" v="21" actId="478"/>
            <ac:spMkLst>
              <pc:docMk/>
              <pc:sldMasterMk cId="413497148" sldId="2147483648"/>
              <pc:sldLayoutMk cId="546539643" sldId="2147483658"/>
              <ac:spMk id="5" creationId="{3D5D09A1-1D03-4CF3-B870-8BE1E63A8341}"/>
            </ac:spMkLst>
          </pc:spChg>
          <pc:spChg chg="del">
            <ac:chgData name="Jacqui Read" userId="a9be0418-04e4-4f4b-a54d-7f08eabe7632" providerId="ADAL" clId="{58368973-24EF-4CE6-A367-43F20A8D111D}" dt="2021-11-17T21:21:34.871" v="21" actId="478"/>
            <ac:spMkLst>
              <pc:docMk/>
              <pc:sldMasterMk cId="413497148" sldId="2147483648"/>
              <pc:sldLayoutMk cId="546539643" sldId="2147483658"/>
              <ac:spMk id="6" creationId="{1C464ED2-A31C-443B-9C2B-C3F125B28997}"/>
            </ac:spMkLst>
          </pc:spChg>
        </pc:sldLayoutChg>
        <pc:sldLayoutChg chg="delSp modSp mod">
          <pc:chgData name="Jacqui Read" userId="a9be0418-04e4-4f4b-a54d-7f08eabe7632" providerId="ADAL" clId="{58368973-24EF-4CE6-A367-43F20A8D111D}" dt="2021-11-19T12:27:50.072" v="1492" actId="14100"/>
          <pc:sldLayoutMkLst>
            <pc:docMk/>
            <pc:sldMasterMk cId="413497148" sldId="2147483648"/>
            <pc:sldLayoutMk cId="1053015518" sldId="2147483659"/>
          </pc:sldLayoutMkLst>
          <pc:spChg chg="mod">
            <ac:chgData name="Jacqui Read" userId="a9be0418-04e4-4f4b-a54d-7f08eabe7632" providerId="ADAL" clId="{58368973-24EF-4CE6-A367-43F20A8D111D}" dt="2021-11-18T20:49:25.040" v="681" actId="1036"/>
            <ac:spMkLst>
              <pc:docMk/>
              <pc:sldMasterMk cId="413497148" sldId="2147483648"/>
              <pc:sldLayoutMk cId="1053015518" sldId="2147483659"/>
              <ac:spMk id="2" creationId="{60CDCB67-EF5B-4B1A-BE0B-505C3109BAE0}"/>
            </ac:spMkLst>
          </pc:spChg>
          <pc:spChg chg="mod">
            <ac:chgData name="Jacqui Read" userId="a9be0418-04e4-4f4b-a54d-7f08eabe7632" providerId="ADAL" clId="{58368973-24EF-4CE6-A367-43F20A8D111D}" dt="2021-11-19T12:27:50.072" v="1492" actId="14100"/>
            <ac:spMkLst>
              <pc:docMk/>
              <pc:sldMasterMk cId="413497148" sldId="2147483648"/>
              <pc:sldLayoutMk cId="1053015518" sldId="2147483659"/>
              <ac:spMk id="3" creationId="{1AB780D5-4F97-4672-ABA2-446FBA111F7E}"/>
            </ac:spMkLst>
          </pc:spChg>
          <pc:spChg chg="del">
            <ac:chgData name="Jacqui Read" userId="a9be0418-04e4-4f4b-a54d-7f08eabe7632" providerId="ADAL" clId="{58368973-24EF-4CE6-A367-43F20A8D111D}" dt="2021-11-17T21:21:38.089" v="22" actId="478"/>
            <ac:spMkLst>
              <pc:docMk/>
              <pc:sldMasterMk cId="413497148" sldId="2147483648"/>
              <pc:sldLayoutMk cId="1053015518" sldId="2147483659"/>
              <ac:spMk id="4" creationId="{A3FB6DBA-3634-4D89-98E3-F8E932FD76DD}"/>
            </ac:spMkLst>
          </pc:spChg>
          <pc:spChg chg="del">
            <ac:chgData name="Jacqui Read" userId="a9be0418-04e4-4f4b-a54d-7f08eabe7632" providerId="ADAL" clId="{58368973-24EF-4CE6-A367-43F20A8D111D}" dt="2021-11-17T21:21:38.089" v="22" actId="478"/>
            <ac:spMkLst>
              <pc:docMk/>
              <pc:sldMasterMk cId="413497148" sldId="2147483648"/>
              <pc:sldLayoutMk cId="1053015518" sldId="2147483659"/>
              <ac:spMk id="5" creationId="{924503D7-DB58-42A0-B209-2367E1DAAAB8}"/>
            </ac:spMkLst>
          </pc:spChg>
          <pc:spChg chg="del">
            <ac:chgData name="Jacqui Read" userId="a9be0418-04e4-4f4b-a54d-7f08eabe7632" providerId="ADAL" clId="{58368973-24EF-4CE6-A367-43F20A8D111D}" dt="2021-11-17T21:21:38.089" v="22" actId="478"/>
            <ac:spMkLst>
              <pc:docMk/>
              <pc:sldMasterMk cId="413497148" sldId="2147483648"/>
              <pc:sldLayoutMk cId="1053015518" sldId="2147483659"/>
              <ac:spMk id="6" creationId="{5FA08023-7061-4B84-8F9B-44A968247F61}"/>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9T21:21:35.342"/>
    </inkml:context>
    <inkml:brush xml:id="br0">
      <inkml:brushProperty name="width" value="0.35" units="cm"/>
      <inkml:brushProperty name="height" value="2.1" units="cm"/>
      <inkml:brushProperty name="color" value="#FC7F36"/>
      <inkml:brushProperty name="ignorePressure" value="1"/>
      <inkml:brushProperty name="inkEffects" value="pencil"/>
    </inkml:brush>
  </inkml:definitions>
  <inkml:trace contextRef="#ctx0" brushRef="#br0">1 545,'0'108,"0"47,0 10,0-8,0-16,0-16,0-13,0-9,0-5,0-1,0 5,0 11,0 12,0 12,0 13,0 11,0 12,0 6,0 3,0-2,0-5,0-3,0 1,0 2,0-1,0-4,0-7,0-1,0 2,0 4,0 6,0 2,0 0,0-2,0-4,0-3,0-4,0-5,0-1,0 1,0 6,0 5,0 5,0 4,0 1,0 1,0-2,0 1,0 3,0 5,0 5,0 6,0 4,0 4,0 3,0 2,0 1,0 0,0-3,0-7,0-6,0-7,0-5,0-4,0-1,0 2,0 1,0-1,0-2,0-8,0-7,0-9,0-5,0-2,0 4,0 3,0 3,0 2,0 6,0 5,0 4,0 3,0-3,0-1,0-1,0-2,0-1,0 0,0-1,0-1,0 1,0-2,0-2,0-3,0-7,0-5,0-4,0-2,0 2,0 4,0 2,0 0,0-2,0-7,0-6,0-7,0-6,0-7,0-6,0-7,0-7,0-7,0-4,0-5,0-3,0-4,0-4,0-2,0-4,0-2,0-3,0 0,0-3,0-1,0-4,0-4,0-5,0-7,0-5,0-5,0-4,0-4,0-3,0-1,0-2,0-1,0-1,0-2,0 0,0-1,0-1,0 1,0-1,0 1,0-1,0-2,0-1,0 0,0-2,0 0,0-27,0-28,0-25,0-24,0-18,0-16,0-14,0-14,0-10,0-3,0 1,0-1,0-6,0-10,0-11,0-9,0-12,0-15,0-10,0-1,0 6,0 5,0 6,0 9,0 4,0-3,0-10,0-9,0-9,0-8,0-6,0 3,0 7,0 4,0 4,0 6,0 9,0 2,0-4,0-2,0-5,0-13,0-14,0-8,0-7,0-5,0 4,0 13,0 14,0 10,0 5,0 7,0 5,0-1,0-6,0-2,0 0,0-2,0-5,0 5,0 8,0 7,0 4,0 3,0 7,0 9,0 7,0 5,0-1,0 1,0 1,0 2,0-3,0-4,0-2,0 6,0 8,0 9,0 8,0 10,0 8,0 9,0 12,0 12,0 13,0 13,0 9,0 6,0 0,0-2,0-4,0-1,0-2,0 1,0 3,0 4,0 3,0 1,0 3,0 2,0 6,0 9,0 10,0 9,0 11,0 9,0 7,0 5,0 2,0 3,0 0,0 22,0 22,0 18,0 18,0 16,0 13,0 13,0 11,0 13,0 14,0 12,0 9,0 8,0 8,0 11,0 9,0 10,0 7,0 8,0 7,0 6,0 8,0 9,0 6,0 3,0 0,0-2,0-5,0-7,0-7,0-2,0-3,0 2,0 5,0 3,0 1,0-3,0-6,0-3,0-4,0-1,0-1,0 0,0-3,0-7,0-1,0 0,0-1,0 0,0 2,0 2,0 4,0 1,0 1,0-2,0-5,0-7,0-8,0-5,0-2,0-2,0-1,0 1,0 3,0 3,0-1,0-1,0-2,0-1,0-1,0-4,0-4,0-3,0 0,0 2,0 0,0-2,0-3,0-4,0-5,0-6,0-9,0-10,0-6,0 0,0 3,0-1,0-4,0-11,0-12,0-12,0-13,0-11,0-10,0-10,0-5,0-4,0-2,0-3,0-7,0-8,0-12,0-13,0-10,0-9,0-50,0-64,0-80,0-69,0-62,0-52,0-31,0-25,0-2,0 7,0 6,0 16,0 6,0 4,0 2,0-8,0-3,0-10,0-6,0-5,0-7,0 2,0-3,0 6,0 15,0 11,0 18,0 17,0 8,0 9,0 12,0 3,0 1,0 2,0-2,0-1,0 7,0 10,0 6,0 11,0 17,0 15,0 7,0-1,0-1,0-5,0-10,0-1,0 7,0 13,0 9,0 11,0 14,0 13,0 4,0-12,0-14,0-12,0-4,0-1,0 8,0 20,0 27,0 32,0 29,0 25,0 15,0 8,0-2,0-5,0-2,0 4,0 9,0 14,0 14,0 15,0 13,0 11,0 10,0 16,0 26,0 43,0 56,0 57,0 52,0 48,0 29,0 18,0 10,0 4,0 5,0 7,0 8,0 13,0 8,0 6,0 0,0-6,0-8,0-5,0-5,0 0,0 1,0 3,0 5,0 3,0 7,0 4,0 6,0 4,0 1,0 4,0-1,0 0,0-5,0-16,0-19,0-20,0-24,0-21,0-14,0-15,0-21,0-23,0-21,0-17,0-14,0-14,0-11,0-9,0-3,0 4,0 6,0 5,0 3,0 7,0 20,0 27,0 35,0 41,0 38,0-39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54.0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54.62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54.75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55.36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55.52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55.65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1,'9'0,"3"0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55.7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55.95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9T21:21:41.210"/>
    </inkml:context>
    <inkml:brush xml:id="br0">
      <inkml:brushProperty name="width" value="0.35" units="cm"/>
      <inkml:brushProperty name="height" value="2.1" units="cm"/>
      <inkml:brushProperty name="color" value="#FC7F36"/>
      <inkml:brushProperty name="ignorePressure" value="1"/>
      <inkml:brushProperty name="inkEffects" value="pencil"/>
    </inkml:brush>
  </inkml:definitions>
  <inkml:trace contextRef="#ctx0" brushRef="#br0">1 545,'0'108,"0"47,0 10,0-8,0-16,0-16,0-13,0-9,0-5,0-1,0 5,0 11,0 12,0 12,0 13,0 11,0 12,0 6,0 3,0-2,0-5,0-3,0 1,0 2,0-1,0-4,0-7,0-1,0 2,0 4,0 6,0 2,0 0,0-2,0-4,0-3,0-4,0-5,0-1,0 1,0 6,0 5,0 5,0 4,0 1,0 1,0-2,0 1,0 3,0 5,0 5,0 6,0 4,0 4,0 3,0 2,0 1,0 0,0-3,0-7,0-6,0-7,0-5,0-4,0-1,0 2,0 1,0-1,0-2,0-8,0-7,0-9,0-5,0-2,0 4,0 3,0 3,0 2,0 6,0 5,0 4,0 3,0-3,0-1,0-1,0-2,0-1,0 0,0-1,0-1,0 1,0-2,0-2,0-3,0-7,0-5,0-4,0-2,0 2,0 4,0 2,0 0,0-2,0-7,0-6,0-7,0-6,0-7,0-6,0-7,0-7,0-7,0-4,0-5,0-3,0-4,0-4,0-2,0-4,0-2,0-3,0 0,0-3,0-1,0-4,0-4,0-5,0-7,0-5,0-5,0-4,0-4,0-3,0-1,0-2,0-1,0-1,0-2,0 0,0-1,0-1,0 1,0-1,0 1,0-1,0-2,0-1,0 0,0-2,0 0,0-27,0-28,0-25,0-24,0-18,0-16,0-14,0-14,0-10,0-3,0 1,0-1,0-6,0-10,0-11,0-9,0-12,0-15,0-10,0-1,0 6,0 5,0 6,0 9,0 4,0-3,0-10,0-9,0-9,0-8,0-6,0 3,0 7,0 4,0 4,0 6,0 9,0 2,0-4,0-2,0-5,0-13,0-14,0-8,0-7,0-5,0 4,0 13,0 14,0 10,0 5,0 7,0 5,0-1,0-6,0-2,0 0,0-2,0-5,0 5,0 8,0 7,0 4,0 3,0 7,0 9,0 7,0 5,0-1,0 1,0 1,0 2,0-3,0-4,0-2,0 6,0 8,0 9,0 8,0 10,0 8,0 9,0 12,0 12,0 13,0 13,0 9,0 6,0 0,0-2,0-4,0-1,0-2,0 1,0 3,0 4,0 3,0 1,0 3,0 2,0 6,0 9,0 10,0 9,0 11,0 9,0 7,0 5,0 2,0 3,0 0,0 22,0 22,0 18,0 18,0 16,0 13,0 13,0 11,0 13,0 14,0 12,0 9,0 8,0 8,0 11,0 9,0 10,0 7,0 8,0 7,0 6,0 8,0 9,0 6,0 3,0 0,0-2,0-5,0-7,0-7,0-2,0-3,0 2,0 5,0 3,0 1,0-3,0-6,0-3,0-4,0-1,0-1,0 0,0-3,0-7,0-1,0 0,0-1,0 0,0 2,0 2,0 4,0 1,0 1,0-2,0-5,0-7,0-8,0-5,0-2,0-2,0-1,0 1,0 3,0 3,0-1,0-1,0-2,0-1,0-1,0-4,0-4,0-3,0 0,0 2,0 0,0-2,0-3,0-4,0-5,0-6,0-9,0-10,0-6,0 0,0 3,0-1,0-4,0-11,0-12,0-12,0-13,0-11,0-10,0-10,0-5,0-4,0-2,0-3,0-7,0-8,0-12,0-13,0-10,0-9,0-50,0-64,0-80,0-69,0-62,0-52,0-31,0-25,0-2,0 7,0 6,0 16,0 6,0 4,0 2,0-8,0-3,0-10,0-6,0-5,0-7,0 2,0-3,0 6,0 15,0 11,0 18,0 17,0 8,0 9,0 12,0 3,0 1,0 2,0-2,0-1,0 7,0 10,0 6,0 11,0 17,0 15,0 7,0-1,0-1,0-5,0-10,0-1,0 7,0 13,0 9,0 11,0 14,0 13,0 4,0-12,0-14,0-12,0-4,0-1,0 8,0 20,0 27,0 32,0 29,0 25,0 15,0 8,0-2,0-5,0-2,0 4,0 9,0 14,0 14,0 15,0 13,0 11,0 10,0 16,0 26,0 43,0 56,0 57,0 52,0 48,0 29,0 18,0 10,0 4,0 5,0 7,0 8,0 13,0 8,0 6,0 0,0-6,0-8,0-5,0-5,0 0,0 1,0 3,0 5,0 3,0 7,0 4,0 6,0 4,0 1,0 4,0-1,0 0,0-5,0-16,0-19,0-20,0-24,0-21,0-14,0-15,0-21,0-23,0-21,0-17,0-14,0-14,0-11,0-9,0-3,0 4,0 6,0 5,0 3,0 7,0 20,0 27,0 35,0 41,0 38,0-39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46.1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46.93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47.71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48.32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48.86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49.62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8T21:14:51.7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9DB60-0AA1-49C7-AB57-EA057D9DA7F7}" type="datetimeFigureOut">
              <a:rPr lang="en-GB" smtClean="0"/>
              <a:t>20/11/2021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07D4C-8B28-4561-B267-DCB0573BF672}" type="slidenum">
              <a:rPr lang="en-GB" smtClean="0"/>
              <a:t>‹#›</a:t>
            </a:fld>
            <a:endParaRPr lang="en-GB"/>
          </a:p>
        </p:txBody>
      </p:sp>
    </p:spTree>
    <p:extLst>
      <p:ext uri="{BB962C8B-B14F-4D97-AF65-F5344CB8AC3E}">
        <p14:creationId xmlns:p14="http://schemas.microsoft.com/office/powerpoint/2010/main" val="374367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our entry to the O’Reilly Architectural Kata 2021.</a:t>
            </a:r>
          </a:p>
        </p:txBody>
      </p:sp>
      <p:sp>
        <p:nvSpPr>
          <p:cNvPr id="4" name="Slide Number Placeholder 3"/>
          <p:cNvSpPr>
            <a:spLocks noGrp="1"/>
          </p:cNvSpPr>
          <p:nvPr>
            <p:ph type="sldNum" sz="quarter" idx="5"/>
          </p:nvPr>
        </p:nvSpPr>
        <p:spPr/>
        <p:txBody>
          <a:bodyPr/>
          <a:lstStyle/>
          <a:p>
            <a:fld id="{D8307D4C-8B28-4561-B267-DCB0573BF672}" type="slidenum">
              <a:rPr lang="en-GB" smtClean="0"/>
              <a:t>1</a:t>
            </a:fld>
            <a:endParaRPr lang="en-GB"/>
          </a:p>
        </p:txBody>
      </p:sp>
    </p:spTree>
    <p:extLst>
      <p:ext uri="{BB962C8B-B14F-4D97-AF65-F5344CB8AC3E}">
        <p14:creationId xmlns:p14="http://schemas.microsoft.com/office/powerpoint/2010/main" val="890381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led us to our decision to use event-driven architecture.</a:t>
            </a:r>
          </a:p>
        </p:txBody>
      </p:sp>
      <p:sp>
        <p:nvSpPr>
          <p:cNvPr id="4" name="Slide Number Placeholder 3"/>
          <p:cNvSpPr>
            <a:spLocks noGrp="1"/>
          </p:cNvSpPr>
          <p:nvPr>
            <p:ph type="sldNum" sz="quarter" idx="5"/>
          </p:nvPr>
        </p:nvSpPr>
        <p:spPr/>
        <p:txBody>
          <a:bodyPr/>
          <a:lstStyle/>
          <a:p>
            <a:fld id="{D8307D4C-8B28-4561-B267-DCB0573BF672}" type="slidenum">
              <a:rPr lang="en-GB" smtClean="0"/>
              <a:t>10</a:t>
            </a:fld>
            <a:endParaRPr lang="en-GB"/>
          </a:p>
        </p:txBody>
      </p:sp>
    </p:spTree>
    <p:extLst>
      <p:ext uri="{BB962C8B-B14F-4D97-AF65-F5344CB8AC3E}">
        <p14:creationId xmlns:p14="http://schemas.microsoft.com/office/powerpoint/2010/main" val="1686830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architecture  leads us to the following system design.</a:t>
            </a:r>
          </a:p>
        </p:txBody>
      </p:sp>
      <p:sp>
        <p:nvSpPr>
          <p:cNvPr id="4" name="Slide Number Placeholder 3"/>
          <p:cNvSpPr>
            <a:spLocks noGrp="1"/>
          </p:cNvSpPr>
          <p:nvPr>
            <p:ph type="sldNum" sz="quarter" idx="5"/>
          </p:nvPr>
        </p:nvSpPr>
        <p:spPr/>
        <p:txBody>
          <a:bodyPr/>
          <a:lstStyle/>
          <a:p>
            <a:fld id="{D8307D4C-8B28-4561-B267-DCB0573BF672}" type="slidenum">
              <a:rPr lang="en-GB" smtClean="0"/>
              <a:t>11</a:t>
            </a:fld>
            <a:endParaRPr lang="en-GB"/>
          </a:p>
        </p:txBody>
      </p:sp>
    </p:spTree>
    <p:extLst>
      <p:ext uri="{BB962C8B-B14F-4D97-AF65-F5344CB8AC3E}">
        <p14:creationId xmlns:p14="http://schemas.microsoft.com/office/powerpoint/2010/main" val="3440458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functional view of the requirements from Farmacy family.</a:t>
            </a:r>
          </a:p>
        </p:txBody>
      </p:sp>
      <p:sp>
        <p:nvSpPr>
          <p:cNvPr id="4" name="Slide Number Placeholder 3"/>
          <p:cNvSpPr>
            <a:spLocks noGrp="1"/>
          </p:cNvSpPr>
          <p:nvPr>
            <p:ph type="sldNum" sz="quarter" idx="5"/>
          </p:nvPr>
        </p:nvSpPr>
        <p:spPr/>
        <p:txBody>
          <a:bodyPr/>
          <a:lstStyle/>
          <a:p>
            <a:fld id="{D8307D4C-8B28-4561-B267-DCB0573BF672}" type="slidenum">
              <a:rPr lang="en-GB" smtClean="0"/>
              <a:t>12</a:t>
            </a:fld>
            <a:endParaRPr lang="en-GB"/>
          </a:p>
        </p:txBody>
      </p:sp>
    </p:spTree>
    <p:extLst>
      <p:ext uri="{BB962C8B-B14F-4D97-AF65-F5344CB8AC3E}">
        <p14:creationId xmlns:p14="http://schemas.microsoft.com/office/powerpoint/2010/main" val="1749908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Event-storming leads us to a better understanding of the events and their interaction.</a:t>
            </a:r>
          </a:p>
        </p:txBody>
      </p:sp>
      <p:sp>
        <p:nvSpPr>
          <p:cNvPr id="4" name="Slide Number Placeholder 3"/>
          <p:cNvSpPr>
            <a:spLocks noGrp="1"/>
          </p:cNvSpPr>
          <p:nvPr>
            <p:ph type="sldNum" sz="quarter" idx="5"/>
          </p:nvPr>
        </p:nvSpPr>
        <p:spPr/>
        <p:txBody>
          <a:bodyPr/>
          <a:lstStyle/>
          <a:p>
            <a:fld id="{D8307D4C-8B28-4561-B267-DCB0573BF672}" type="slidenum">
              <a:rPr lang="en-GB" smtClean="0"/>
              <a:t>13</a:t>
            </a:fld>
            <a:endParaRPr lang="en-GB"/>
          </a:p>
        </p:txBody>
      </p:sp>
    </p:spTree>
    <p:extLst>
      <p:ext uri="{BB962C8B-B14F-4D97-AF65-F5344CB8AC3E}">
        <p14:creationId xmlns:p14="http://schemas.microsoft.com/office/powerpoint/2010/main" val="2846414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context diagram is the entry point. It shows how the main users of Farmacy family interact with the system.</a:t>
            </a:r>
          </a:p>
        </p:txBody>
      </p:sp>
      <p:sp>
        <p:nvSpPr>
          <p:cNvPr id="4" name="Slide Number Placeholder 3"/>
          <p:cNvSpPr>
            <a:spLocks noGrp="1"/>
          </p:cNvSpPr>
          <p:nvPr>
            <p:ph type="sldNum" sz="quarter" idx="5"/>
          </p:nvPr>
        </p:nvSpPr>
        <p:spPr/>
        <p:txBody>
          <a:bodyPr/>
          <a:lstStyle/>
          <a:p>
            <a:fld id="{D8307D4C-8B28-4561-B267-DCB0573BF672}" type="slidenum">
              <a:rPr lang="en-GB" smtClean="0"/>
              <a:t>14</a:t>
            </a:fld>
            <a:endParaRPr lang="en-GB"/>
          </a:p>
        </p:txBody>
      </p:sp>
    </p:spTree>
    <p:extLst>
      <p:ext uri="{BB962C8B-B14F-4D97-AF65-F5344CB8AC3E}">
        <p14:creationId xmlns:p14="http://schemas.microsoft.com/office/powerpoint/2010/main" val="1244950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container diagram shows the high-level components and their interactions.</a:t>
            </a:r>
          </a:p>
        </p:txBody>
      </p:sp>
      <p:sp>
        <p:nvSpPr>
          <p:cNvPr id="4" name="Slide Number Placeholder 3"/>
          <p:cNvSpPr>
            <a:spLocks noGrp="1"/>
          </p:cNvSpPr>
          <p:nvPr>
            <p:ph type="sldNum" sz="quarter" idx="5"/>
          </p:nvPr>
        </p:nvSpPr>
        <p:spPr/>
        <p:txBody>
          <a:bodyPr/>
          <a:lstStyle/>
          <a:p>
            <a:fld id="{D8307D4C-8B28-4561-B267-DCB0573BF672}" type="slidenum">
              <a:rPr lang="en-GB" smtClean="0"/>
              <a:t>15</a:t>
            </a:fld>
            <a:endParaRPr lang="en-GB"/>
          </a:p>
        </p:txBody>
      </p:sp>
    </p:spTree>
    <p:extLst>
      <p:ext uri="{BB962C8B-B14F-4D97-AF65-F5344CB8AC3E}">
        <p14:creationId xmlns:p14="http://schemas.microsoft.com/office/powerpoint/2010/main" val="2072313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Component diagrams for each individual component drill down further.</a:t>
            </a:r>
          </a:p>
        </p:txBody>
      </p:sp>
      <p:sp>
        <p:nvSpPr>
          <p:cNvPr id="4" name="Slide Number Placeholder 3"/>
          <p:cNvSpPr>
            <a:spLocks noGrp="1"/>
          </p:cNvSpPr>
          <p:nvPr>
            <p:ph type="sldNum" sz="quarter" idx="5"/>
          </p:nvPr>
        </p:nvSpPr>
        <p:spPr/>
        <p:txBody>
          <a:bodyPr/>
          <a:lstStyle/>
          <a:p>
            <a:fld id="{D8307D4C-8B28-4561-B267-DCB0573BF672}" type="slidenum">
              <a:rPr lang="en-GB" smtClean="0"/>
              <a:t>16</a:t>
            </a:fld>
            <a:endParaRPr lang="en-GB"/>
          </a:p>
        </p:txBody>
      </p:sp>
    </p:spTree>
    <p:extLst>
      <p:ext uri="{BB962C8B-B14F-4D97-AF65-F5344CB8AC3E}">
        <p14:creationId xmlns:p14="http://schemas.microsoft.com/office/powerpoint/2010/main" val="1508196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Farmacy family will consist of 3 major components.</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An analytics subsystem to </a:t>
            </a:r>
            <a:r>
              <a:rPr lang="en-US" sz="1100" b="0" i="0" u="none" strike="noStrike" dirty="0" err="1">
                <a:solidFill>
                  <a:srgbClr val="000000"/>
                </a:solidFill>
                <a:effectLst/>
                <a:latin typeface="Arial" panose="020B0604020202020204" pitchFamily="34" charset="0"/>
              </a:rPr>
              <a:t>analyse</a:t>
            </a:r>
            <a:r>
              <a:rPr lang="en-US" sz="1100" b="0" i="0" u="none" strike="noStrike" dirty="0">
                <a:solidFill>
                  <a:srgbClr val="000000"/>
                </a:solidFill>
                <a:effectLst/>
                <a:latin typeface="Arial" panose="020B0604020202020204" pitchFamily="34" charset="0"/>
              </a:rPr>
              <a:t> data from </a:t>
            </a:r>
            <a:r>
              <a:rPr lang="en-US" sz="1100" b="0" i="0" u="none" strike="noStrike" dirty="0" err="1">
                <a:solidFill>
                  <a:srgbClr val="000000"/>
                </a:solidFill>
                <a:effectLst/>
                <a:latin typeface="Arial" panose="020B0604020202020204" pitchFamily="34" charset="0"/>
              </a:rPr>
              <a:t>farmacy</a:t>
            </a: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foods to  enable a more targeted approach to stocking smart fridges.</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Community subsystem to nurture relationships between groups of</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customers with similar needs and provide them with a</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gateway to </a:t>
            </a:r>
            <a:r>
              <a:rPr lang="en-US" sz="1100" b="0" i="0" u="none" strike="noStrike" dirty="0" err="1">
                <a:solidFill>
                  <a:srgbClr val="000000"/>
                </a:solidFill>
                <a:effectLst/>
                <a:latin typeface="Arial" panose="020B0604020202020204" pitchFamily="34" charset="0"/>
              </a:rPr>
              <a:t>personalised</a:t>
            </a:r>
            <a:r>
              <a:rPr lang="en-US" sz="1100" b="0" i="0" u="none" strike="noStrike" dirty="0">
                <a:solidFill>
                  <a:srgbClr val="000000"/>
                </a:solidFill>
                <a:effectLst/>
                <a:latin typeface="Arial" panose="020B0604020202020204" pitchFamily="34" charset="0"/>
              </a:rPr>
              <a:t> expert subject matter</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And an Engagement subsystem to bring more bring more people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into the Farmacy Family</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Integration between the systems enables analytics engine to feed back into Farmacy foods allowing in time restocking of fridges with what's popular and therefore less wastage. Farmacy family will consist of 3 major components.</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An analytics subsystem to </a:t>
            </a:r>
            <a:r>
              <a:rPr lang="en-US" sz="1100" b="0" i="0" u="none" strike="noStrike" dirty="0" err="1">
                <a:solidFill>
                  <a:srgbClr val="000000"/>
                </a:solidFill>
                <a:effectLst/>
                <a:latin typeface="Arial" panose="020B0604020202020204" pitchFamily="34" charset="0"/>
              </a:rPr>
              <a:t>analyse</a:t>
            </a:r>
            <a:r>
              <a:rPr lang="en-US" sz="1100" b="0" i="0" u="none" strike="noStrike" dirty="0">
                <a:solidFill>
                  <a:srgbClr val="000000"/>
                </a:solidFill>
                <a:effectLst/>
                <a:latin typeface="Arial" panose="020B0604020202020204" pitchFamily="34" charset="0"/>
              </a:rPr>
              <a:t> data from </a:t>
            </a:r>
            <a:r>
              <a:rPr lang="en-US" sz="1100" b="0" i="0" u="none" strike="noStrike" dirty="0" err="1">
                <a:solidFill>
                  <a:srgbClr val="000000"/>
                </a:solidFill>
                <a:effectLst/>
                <a:latin typeface="Arial" panose="020B0604020202020204" pitchFamily="34" charset="0"/>
              </a:rPr>
              <a:t>farmacy</a:t>
            </a: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foods to  enable a more targeted approach to stocking smart fridges.</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Community subsystem to nurture relationships between groups of</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customers with similar needs and provide them with a</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gateway to </a:t>
            </a:r>
            <a:r>
              <a:rPr lang="en-US" sz="1100" b="0" i="0" u="none" strike="noStrike" dirty="0" err="1">
                <a:solidFill>
                  <a:srgbClr val="000000"/>
                </a:solidFill>
                <a:effectLst/>
                <a:latin typeface="Arial" panose="020B0604020202020204" pitchFamily="34" charset="0"/>
              </a:rPr>
              <a:t>personalised</a:t>
            </a:r>
            <a:r>
              <a:rPr lang="en-US" sz="1100" b="0" i="0" u="none" strike="noStrike" dirty="0">
                <a:solidFill>
                  <a:srgbClr val="000000"/>
                </a:solidFill>
                <a:effectLst/>
                <a:latin typeface="Arial" panose="020B0604020202020204" pitchFamily="34" charset="0"/>
              </a:rPr>
              <a:t> expert subject matter</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And an Engagement subsystem to bring more bring more people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into the Farmacy Family</a:t>
            </a:r>
          </a:p>
          <a:p>
            <a:pPr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Integration between the systems enables analytics engine to feed back into Farmacy foods allowing in time restocking of fridges with what's popular and therefore less wastage.</a:t>
            </a:r>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19</a:t>
            </a:fld>
            <a:endParaRPr lang="en-GB"/>
          </a:p>
        </p:txBody>
      </p:sp>
    </p:spTree>
    <p:extLst>
      <p:ext uri="{BB962C8B-B14F-4D97-AF65-F5344CB8AC3E}">
        <p14:creationId xmlns:p14="http://schemas.microsoft.com/office/powerpoint/2010/main" val="54177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Optimising food placement requires the use of real order data to understand not only what foods are being ordered, but also where the orders are being made.</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Farmacy Family system has been designed to integrate into the existing ordering log stream allowing it to pull down the data it needs as the orders are taking place</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It has been designed with a dedicated analytics component that can be fed data over time allowing it to continually improve the efficiency of meal placement by using up to </a:t>
            </a:r>
            <a:r>
              <a:rPr lang="en-GB" sz="1800" b="0" i="0" u="none" strike="noStrike" dirty="0" err="1">
                <a:solidFill>
                  <a:srgbClr val="000000"/>
                </a:solidFill>
                <a:effectLst/>
                <a:latin typeface="Arial" panose="020B0604020202020204" pitchFamily="34" charset="0"/>
              </a:rPr>
              <a:t>to</a:t>
            </a:r>
            <a:r>
              <a:rPr lang="en-GB" sz="1800" b="0" i="0" u="none" strike="noStrike" dirty="0">
                <a:solidFill>
                  <a:srgbClr val="000000"/>
                </a:solidFill>
                <a:effectLst/>
                <a:latin typeface="Arial" panose="020B0604020202020204" pitchFamily="34" charset="0"/>
              </a:rPr>
              <a:t> date information. This means it can adapt to moving trends</a:t>
            </a:r>
          </a:p>
          <a:p>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20</a:t>
            </a:fld>
            <a:endParaRPr lang="en-GB"/>
          </a:p>
        </p:txBody>
      </p:sp>
    </p:spTree>
    <p:extLst>
      <p:ext uri="{BB962C8B-B14F-4D97-AF65-F5344CB8AC3E}">
        <p14:creationId xmlns:p14="http://schemas.microsoft.com/office/powerpoint/2010/main" val="388197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Oliver has a genuine concern whether his son’s private information is secure.</a:t>
            </a:r>
          </a:p>
        </p:txBody>
      </p:sp>
      <p:sp>
        <p:nvSpPr>
          <p:cNvPr id="4" name="Slide Number Placeholder 3"/>
          <p:cNvSpPr>
            <a:spLocks noGrp="1"/>
          </p:cNvSpPr>
          <p:nvPr>
            <p:ph type="sldNum" sz="quarter" idx="5"/>
          </p:nvPr>
        </p:nvSpPr>
        <p:spPr/>
        <p:txBody>
          <a:bodyPr/>
          <a:lstStyle/>
          <a:p>
            <a:fld id="{D8307D4C-8B28-4561-B267-DCB0573BF672}" type="slidenum">
              <a:rPr lang="en-GB" smtClean="0"/>
              <a:t>21</a:t>
            </a:fld>
            <a:endParaRPr lang="en-GB"/>
          </a:p>
        </p:txBody>
      </p:sp>
    </p:spTree>
    <p:extLst>
      <p:ext uri="{BB962C8B-B14F-4D97-AF65-F5344CB8AC3E}">
        <p14:creationId xmlns:p14="http://schemas.microsoft.com/office/powerpoint/2010/main" val="2759163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Farmacy Foods  is an existing system designed by </a:t>
            </a:r>
            <a:r>
              <a:rPr lang="en-GB" dirty="0" err="1"/>
              <a:t>Archcolider</a:t>
            </a:r>
            <a:r>
              <a:rPr lang="en-GB" dirty="0"/>
              <a:t> in the previous O’Reilly Architectural Kata.</a:t>
            </a:r>
          </a:p>
        </p:txBody>
      </p:sp>
      <p:sp>
        <p:nvSpPr>
          <p:cNvPr id="4" name="Slide Number Placeholder 3"/>
          <p:cNvSpPr>
            <a:spLocks noGrp="1"/>
          </p:cNvSpPr>
          <p:nvPr>
            <p:ph type="sldNum" sz="quarter" idx="5"/>
          </p:nvPr>
        </p:nvSpPr>
        <p:spPr/>
        <p:txBody>
          <a:bodyPr/>
          <a:lstStyle/>
          <a:p>
            <a:fld id="{D8307D4C-8B28-4561-B267-DCB0573BF672}" type="slidenum">
              <a:rPr lang="en-GB" smtClean="0"/>
              <a:t>2</a:t>
            </a:fld>
            <a:endParaRPr lang="en-GB"/>
          </a:p>
        </p:txBody>
      </p:sp>
    </p:spTree>
    <p:extLst>
      <p:ext uri="{BB962C8B-B14F-4D97-AF65-F5344CB8AC3E}">
        <p14:creationId xmlns:p14="http://schemas.microsoft.com/office/powerpoint/2010/main" val="3513509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Security is one of the top architectural characteristics considered.</a:t>
            </a:r>
          </a:p>
        </p:txBody>
      </p:sp>
      <p:sp>
        <p:nvSpPr>
          <p:cNvPr id="4" name="Slide Number Placeholder 3"/>
          <p:cNvSpPr>
            <a:spLocks noGrp="1"/>
          </p:cNvSpPr>
          <p:nvPr>
            <p:ph type="sldNum" sz="quarter" idx="5"/>
          </p:nvPr>
        </p:nvSpPr>
        <p:spPr/>
        <p:txBody>
          <a:bodyPr/>
          <a:lstStyle/>
          <a:p>
            <a:fld id="{D8307D4C-8B28-4561-B267-DCB0573BF672}" type="slidenum">
              <a:rPr lang="en-GB" smtClean="0"/>
              <a:t>22</a:t>
            </a:fld>
            <a:endParaRPr lang="en-GB"/>
          </a:p>
        </p:txBody>
      </p:sp>
    </p:spTree>
    <p:extLst>
      <p:ext uri="{BB962C8B-B14F-4D97-AF65-F5344CB8AC3E}">
        <p14:creationId xmlns:p14="http://schemas.microsoft.com/office/powerpoint/2010/main" val="396731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ADR recommends a high security COTs solutions such as </a:t>
            </a:r>
            <a:r>
              <a:rPr lang="en-GB" dirty="0" err="1"/>
              <a:t>Skyflow</a:t>
            </a:r>
            <a:r>
              <a:rPr lang="en-GB" dirty="0"/>
              <a:t> to store medical data.</a:t>
            </a:r>
          </a:p>
        </p:txBody>
      </p:sp>
      <p:sp>
        <p:nvSpPr>
          <p:cNvPr id="4" name="Slide Number Placeholder 3"/>
          <p:cNvSpPr>
            <a:spLocks noGrp="1"/>
          </p:cNvSpPr>
          <p:nvPr>
            <p:ph type="sldNum" sz="quarter" idx="5"/>
          </p:nvPr>
        </p:nvSpPr>
        <p:spPr/>
        <p:txBody>
          <a:bodyPr/>
          <a:lstStyle/>
          <a:p>
            <a:fld id="{D8307D4C-8B28-4561-B267-DCB0573BF672}" type="slidenum">
              <a:rPr lang="en-GB" smtClean="0"/>
              <a:t>23</a:t>
            </a:fld>
            <a:endParaRPr lang="en-GB"/>
          </a:p>
        </p:txBody>
      </p:sp>
    </p:spTree>
    <p:extLst>
      <p:ext uri="{BB962C8B-B14F-4D97-AF65-F5344CB8AC3E}">
        <p14:creationId xmlns:p14="http://schemas.microsoft.com/office/powerpoint/2010/main" val="769697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come to the Analytics requirements.</a:t>
            </a:r>
          </a:p>
        </p:txBody>
      </p:sp>
      <p:sp>
        <p:nvSpPr>
          <p:cNvPr id="4" name="Slide Number Placeholder 3"/>
          <p:cNvSpPr>
            <a:spLocks noGrp="1"/>
          </p:cNvSpPr>
          <p:nvPr>
            <p:ph type="sldNum" sz="quarter" idx="5"/>
          </p:nvPr>
        </p:nvSpPr>
        <p:spPr/>
        <p:txBody>
          <a:bodyPr/>
          <a:lstStyle/>
          <a:p>
            <a:fld id="{D8307D4C-8B28-4561-B267-DCB0573BF672}" type="slidenum">
              <a:rPr lang="en-GB" smtClean="0"/>
              <a:t>25</a:t>
            </a:fld>
            <a:endParaRPr lang="en-GB"/>
          </a:p>
        </p:txBody>
      </p:sp>
    </p:spTree>
    <p:extLst>
      <p:ext uri="{BB962C8B-B14F-4D97-AF65-F5344CB8AC3E}">
        <p14:creationId xmlns:p14="http://schemas.microsoft.com/office/powerpoint/2010/main" val="1060235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Analytics uses data such as </a:t>
            </a:r>
            <a:r>
              <a:rPr lang="en-US" sz="1800" b="0" i="0" u="none" strike="noStrike" dirty="0" err="1">
                <a:solidFill>
                  <a:srgbClr val="000000"/>
                </a:solidFill>
                <a:effectLst/>
                <a:latin typeface="Arial" panose="020B0604020202020204" pitchFamily="34" charset="0"/>
              </a:rPr>
              <a:t>greographical</a:t>
            </a:r>
            <a:r>
              <a:rPr lang="en-US" sz="1800" b="0" i="0" u="none" strike="noStrike" dirty="0">
                <a:solidFill>
                  <a:srgbClr val="000000"/>
                </a:solidFill>
                <a:effectLst/>
                <a:latin typeface="Arial" panose="020B0604020202020204" pitchFamily="34" charset="0"/>
              </a:rPr>
              <a:t> trends, ingredients, </a:t>
            </a:r>
            <a:r>
              <a:rPr lang="en-US" sz="1800" b="0" i="0" u="none" strike="noStrike" dirty="0" err="1">
                <a:solidFill>
                  <a:srgbClr val="000000"/>
                </a:solidFill>
                <a:effectLst/>
                <a:latin typeface="Arial" panose="020B0604020202020204" pitchFamily="34" charset="0"/>
              </a:rPr>
              <a:t>dietrary</a:t>
            </a:r>
            <a:r>
              <a:rPr lang="en-US" sz="1800" b="0" i="0" u="none" strike="noStrike" dirty="0">
                <a:solidFill>
                  <a:srgbClr val="000000"/>
                </a:solidFill>
                <a:effectLst/>
                <a:latin typeface="Arial" panose="020B0604020202020204" pitchFamily="34" charset="0"/>
              </a:rPr>
              <a:t> &amp; medical needs for analysis.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results for a Locale drive the food distributed to the fridge in that Locale by Farmacy Foods.</a:t>
            </a:r>
          </a:p>
        </p:txBody>
      </p:sp>
      <p:sp>
        <p:nvSpPr>
          <p:cNvPr id="4" name="Slide Number Placeholder 3"/>
          <p:cNvSpPr>
            <a:spLocks noGrp="1"/>
          </p:cNvSpPr>
          <p:nvPr>
            <p:ph type="sldNum" sz="quarter" idx="5"/>
          </p:nvPr>
        </p:nvSpPr>
        <p:spPr/>
        <p:txBody>
          <a:bodyPr/>
          <a:lstStyle/>
          <a:p>
            <a:fld id="{D8307D4C-8B28-4561-B267-DCB0573BF672}" type="slidenum">
              <a:rPr lang="en-GB" smtClean="0"/>
              <a:t>26</a:t>
            </a:fld>
            <a:endParaRPr lang="en-GB"/>
          </a:p>
        </p:txBody>
      </p:sp>
    </p:spTree>
    <p:extLst>
      <p:ext uri="{BB962C8B-B14F-4D97-AF65-F5344CB8AC3E}">
        <p14:creationId xmlns:p14="http://schemas.microsoft.com/office/powerpoint/2010/main" val="1003624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considered the different types of Data storage.</a:t>
            </a:r>
          </a:p>
        </p:txBody>
      </p:sp>
      <p:sp>
        <p:nvSpPr>
          <p:cNvPr id="4" name="Slide Number Placeholder 3"/>
          <p:cNvSpPr>
            <a:spLocks noGrp="1"/>
          </p:cNvSpPr>
          <p:nvPr>
            <p:ph type="sldNum" sz="quarter" idx="5"/>
          </p:nvPr>
        </p:nvSpPr>
        <p:spPr/>
        <p:txBody>
          <a:bodyPr/>
          <a:lstStyle/>
          <a:p>
            <a:fld id="{D8307D4C-8B28-4561-B267-DCB0573BF672}" type="slidenum">
              <a:rPr lang="en-GB" smtClean="0"/>
              <a:t>27</a:t>
            </a:fld>
            <a:endParaRPr lang="en-GB"/>
          </a:p>
        </p:txBody>
      </p:sp>
    </p:spTree>
    <p:extLst>
      <p:ext uri="{BB962C8B-B14F-4D97-AF65-F5344CB8AC3E}">
        <p14:creationId xmlns:p14="http://schemas.microsoft.com/office/powerpoint/2010/main" val="4245024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evaluated the strengths and weaknesses of the storage options : graph, relational, blob and document storage, against the requirements</a:t>
            </a:r>
          </a:p>
          <a:p>
            <a:r>
              <a:rPr lang="en-GB" dirty="0"/>
              <a:t>For highly connected data and analytics graph database would be used. </a:t>
            </a:r>
          </a:p>
          <a:p>
            <a:r>
              <a:rPr lang="en-GB" dirty="0"/>
              <a:t>For large unstructured binary files like images, blob storage would is optimal.</a:t>
            </a:r>
          </a:p>
        </p:txBody>
      </p:sp>
      <p:sp>
        <p:nvSpPr>
          <p:cNvPr id="4" name="Slide Number Placeholder 3"/>
          <p:cNvSpPr>
            <a:spLocks noGrp="1"/>
          </p:cNvSpPr>
          <p:nvPr>
            <p:ph type="sldNum" sz="quarter" idx="5"/>
          </p:nvPr>
        </p:nvSpPr>
        <p:spPr/>
        <p:txBody>
          <a:bodyPr/>
          <a:lstStyle/>
          <a:p>
            <a:fld id="{D8307D4C-8B28-4561-B267-DCB0573BF672}" type="slidenum">
              <a:rPr lang="en-GB" smtClean="0"/>
              <a:t>28</a:t>
            </a:fld>
            <a:endParaRPr lang="en-GB"/>
          </a:p>
        </p:txBody>
      </p:sp>
    </p:spTree>
    <p:extLst>
      <p:ext uri="{BB962C8B-B14F-4D97-AF65-F5344CB8AC3E}">
        <p14:creationId xmlns:p14="http://schemas.microsoft.com/office/powerpoint/2010/main" val="802893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overview of the graph data model. </a:t>
            </a:r>
          </a:p>
          <a:p>
            <a:r>
              <a:rPr lang="en-GB" dirty="0"/>
              <a:t>It would be divided further into more detailed models for medical, Farmacy Foods &amp; community domains.</a:t>
            </a:r>
          </a:p>
        </p:txBody>
      </p:sp>
      <p:sp>
        <p:nvSpPr>
          <p:cNvPr id="4" name="Slide Number Placeholder 3"/>
          <p:cNvSpPr>
            <a:spLocks noGrp="1"/>
          </p:cNvSpPr>
          <p:nvPr>
            <p:ph type="sldNum" sz="quarter" idx="5"/>
          </p:nvPr>
        </p:nvSpPr>
        <p:spPr/>
        <p:txBody>
          <a:bodyPr/>
          <a:lstStyle/>
          <a:p>
            <a:fld id="{D8307D4C-8B28-4561-B267-DCB0573BF672}" type="slidenum">
              <a:rPr lang="en-GB" smtClean="0"/>
              <a:t>29</a:t>
            </a:fld>
            <a:endParaRPr lang="en-GB"/>
          </a:p>
        </p:txBody>
      </p:sp>
    </p:spTree>
    <p:extLst>
      <p:ext uri="{BB962C8B-B14F-4D97-AF65-F5344CB8AC3E}">
        <p14:creationId xmlns:p14="http://schemas.microsoft.com/office/powerpoint/2010/main" val="4142830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required architecture and system design in place, we looked at the deployment and the road map.</a:t>
            </a:r>
          </a:p>
        </p:txBody>
      </p:sp>
      <p:sp>
        <p:nvSpPr>
          <p:cNvPr id="4" name="Slide Number Placeholder 3"/>
          <p:cNvSpPr>
            <a:spLocks noGrp="1"/>
          </p:cNvSpPr>
          <p:nvPr>
            <p:ph type="sldNum" sz="quarter" idx="5"/>
          </p:nvPr>
        </p:nvSpPr>
        <p:spPr/>
        <p:txBody>
          <a:bodyPr/>
          <a:lstStyle/>
          <a:p>
            <a:fld id="{D8307D4C-8B28-4561-B267-DCB0573BF672}" type="slidenum">
              <a:rPr lang="en-GB" smtClean="0"/>
              <a:t>30</a:t>
            </a:fld>
            <a:endParaRPr lang="en-GB"/>
          </a:p>
        </p:txBody>
      </p:sp>
    </p:spTree>
    <p:extLst>
      <p:ext uri="{BB962C8B-B14F-4D97-AF65-F5344CB8AC3E}">
        <p14:creationId xmlns:p14="http://schemas.microsoft.com/office/powerpoint/2010/main" val="1891000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High-level infrastructure diagram shows how the solution can be realized.</a:t>
            </a:r>
          </a:p>
        </p:txBody>
      </p:sp>
      <p:sp>
        <p:nvSpPr>
          <p:cNvPr id="4" name="Slide Number Placeholder 3"/>
          <p:cNvSpPr>
            <a:spLocks noGrp="1"/>
          </p:cNvSpPr>
          <p:nvPr>
            <p:ph type="sldNum" sz="quarter" idx="5"/>
          </p:nvPr>
        </p:nvSpPr>
        <p:spPr/>
        <p:txBody>
          <a:bodyPr/>
          <a:lstStyle/>
          <a:p>
            <a:fld id="{D8307D4C-8B28-4561-B267-DCB0573BF672}" type="slidenum">
              <a:rPr lang="en-GB" smtClean="0"/>
              <a:t>31</a:t>
            </a:fld>
            <a:endParaRPr lang="en-GB"/>
          </a:p>
        </p:txBody>
      </p:sp>
    </p:spTree>
    <p:extLst>
      <p:ext uri="{BB962C8B-B14F-4D97-AF65-F5344CB8AC3E}">
        <p14:creationId xmlns:p14="http://schemas.microsoft.com/office/powerpoint/2010/main" val="368304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deployment on AWS has been designed in a similar manner to the Farmacy Foods for consistency.</a:t>
            </a:r>
          </a:p>
        </p:txBody>
      </p:sp>
      <p:sp>
        <p:nvSpPr>
          <p:cNvPr id="4" name="Slide Number Placeholder 3"/>
          <p:cNvSpPr>
            <a:spLocks noGrp="1"/>
          </p:cNvSpPr>
          <p:nvPr>
            <p:ph type="sldNum" sz="quarter" idx="5"/>
          </p:nvPr>
        </p:nvSpPr>
        <p:spPr/>
        <p:txBody>
          <a:bodyPr/>
          <a:lstStyle/>
          <a:p>
            <a:fld id="{D8307D4C-8B28-4561-B267-DCB0573BF672}" type="slidenum">
              <a:rPr lang="en-GB" smtClean="0"/>
              <a:t>32</a:t>
            </a:fld>
            <a:endParaRPr lang="en-GB"/>
          </a:p>
        </p:txBody>
      </p:sp>
    </p:spTree>
    <p:extLst>
      <p:ext uri="{BB962C8B-B14F-4D97-AF65-F5344CB8AC3E}">
        <p14:creationId xmlns:p14="http://schemas.microsoft.com/office/powerpoint/2010/main" val="127029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Farmacy Family is an enhancement to the system to cater to the needs of customers like Miriam and Oliver.</a:t>
            </a:r>
          </a:p>
        </p:txBody>
      </p:sp>
      <p:sp>
        <p:nvSpPr>
          <p:cNvPr id="4" name="Slide Number Placeholder 3"/>
          <p:cNvSpPr>
            <a:spLocks noGrp="1"/>
          </p:cNvSpPr>
          <p:nvPr>
            <p:ph type="sldNum" sz="quarter" idx="5"/>
          </p:nvPr>
        </p:nvSpPr>
        <p:spPr/>
        <p:txBody>
          <a:bodyPr/>
          <a:lstStyle/>
          <a:p>
            <a:fld id="{D8307D4C-8B28-4561-B267-DCB0573BF672}" type="slidenum">
              <a:rPr lang="en-GB" smtClean="0"/>
              <a:t>3</a:t>
            </a:fld>
            <a:endParaRPr lang="en-GB"/>
          </a:p>
        </p:txBody>
      </p:sp>
    </p:spTree>
    <p:extLst>
      <p:ext uri="{BB962C8B-B14F-4D97-AF65-F5344CB8AC3E}">
        <p14:creationId xmlns:p14="http://schemas.microsoft.com/office/powerpoint/2010/main" val="2456728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solution is implemented and Farmacy Family comes alive!</a:t>
            </a:r>
          </a:p>
        </p:txBody>
      </p:sp>
      <p:sp>
        <p:nvSpPr>
          <p:cNvPr id="4" name="Slide Number Placeholder 3"/>
          <p:cNvSpPr>
            <a:spLocks noGrp="1"/>
          </p:cNvSpPr>
          <p:nvPr>
            <p:ph type="sldNum" sz="quarter" idx="5"/>
          </p:nvPr>
        </p:nvSpPr>
        <p:spPr/>
        <p:txBody>
          <a:bodyPr/>
          <a:lstStyle/>
          <a:p>
            <a:fld id="{D8307D4C-8B28-4561-B267-DCB0573BF672}" type="slidenum">
              <a:rPr lang="en-GB" smtClean="0"/>
              <a:t>33</a:t>
            </a:fld>
            <a:endParaRPr lang="en-GB"/>
          </a:p>
        </p:txBody>
      </p:sp>
    </p:spTree>
    <p:extLst>
      <p:ext uri="{BB962C8B-B14F-4D97-AF65-F5344CB8AC3E}">
        <p14:creationId xmlns:p14="http://schemas.microsoft.com/office/powerpoint/2010/main" val="4255634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Happy users of the Farmacy Family &amp; Farmacy Foods.</a:t>
            </a:r>
          </a:p>
          <a:p>
            <a:r>
              <a:rPr lang="en-GB" dirty="0"/>
              <a:t>They interact with fellow members, get expert advice on nutrition and feed according to their medical and dietary needs.</a:t>
            </a:r>
          </a:p>
        </p:txBody>
      </p:sp>
      <p:sp>
        <p:nvSpPr>
          <p:cNvPr id="4" name="Slide Number Placeholder 3"/>
          <p:cNvSpPr>
            <a:spLocks noGrp="1"/>
          </p:cNvSpPr>
          <p:nvPr>
            <p:ph type="sldNum" sz="quarter" idx="5"/>
          </p:nvPr>
        </p:nvSpPr>
        <p:spPr/>
        <p:txBody>
          <a:bodyPr/>
          <a:lstStyle/>
          <a:p>
            <a:fld id="{D8307D4C-8B28-4561-B267-DCB0573BF672}" type="slidenum">
              <a:rPr lang="en-GB" smtClean="0"/>
              <a:t>34</a:t>
            </a:fld>
            <a:endParaRPr lang="en-GB"/>
          </a:p>
        </p:txBody>
      </p:sp>
    </p:spTree>
    <p:extLst>
      <p:ext uri="{BB962C8B-B14F-4D97-AF65-F5344CB8AC3E}">
        <p14:creationId xmlns:p14="http://schemas.microsoft.com/office/powerpoint/2010/main" val="364261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Farmacy foods has helped Miriam improve her diet, but she doesn’t know where to take it from there.</a:t>
            </a:r>
          </a:p>
          <a:p>
            <a:r>
              <a:rPr lang="en-US" dirty="0"/>
              <a:t>She wishes to share her experiences and goals with other like-minded people and get help from experts.</a:t>
            </a:r>
          </a:p>
          <a:p>
            <a:endParaRPr lang="en-GB" dirty="0"/>
          </a:p>
        </p:txBody>
      </p:sp>
      <p:sp>
        <p:nvSpPr>
          <p:cNvPr id="4" name="Slide Number Placeholder 3"/>
          <p:cNvSpPr>
            <a:spLocks noGrp="1"/>
          </p:cNvSpPr>
          <p:nvPr>
            <p:ph type="sldNum" sz="quarter" idx="5"/>
          </p:nvPr>
        </p:nvSpPr>
        <p:spPr/>
        <p:txBody>
          <a:bodyPr/>
          <a:lstStyle/>
          <a:p>
            <a:fld id="{8C28B23F-E203-4E05-B409-D32C0F3521DB}" type="slidenum">
              <a:rPr lang="en-GB" smtClean="0"/>
              <a:t>4</a:t>
            </a:fld>
            <a:endParaRPr lang="en-GB"/>
          </a:p>
        </p:txBody>
      </p:sp>
    </p:spTree>
    <p:extLst>
      <p:ext uri="{BB962C8B-B14F-4D97-AF65-F5344CB8AC3E}">
        <p14:creationId xmlns:p14="http://schemas.microsoft.com/office/powerpoint/2010/main" val="1436269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Oliver is foster father to Lance, who has had hard time with undiagnosed food intolerances.</a:t>
            </a:r>
          </a:p>
          <a:p>
            <a:r>
              <a:rPr lang="en-US" dirty="0"/>
              <a:t>Oliver now knows what his son needs from his diet, but it isn't always available.</a:t>
            </a:r>
          </a:p>
          <a:p>
            <a:endParaRPr lang="en-GB" dirty="0"/>
          </a:p>
        </p:txBody>
      </p:sp>
      <p:sp>
        <p:nvSpPr>
          <p:cNvPr id="4" name="Slide Number Placeholder 3"/>
          <p:cNvSpPr>
            <a:spLocks noGrp="1"/>
          </p:cNvSpPr>
          <p:nvPr>
            <p:ph type="sldNum" sz="quarter" idx="5"/>
          </p:nvPr>
        </p:nvSpPr>
        <p:spPr/>
        <p:txBody>
          <a:bodyPr/>
          <a:lstStyle/>
          <a:p>
            <a:fld id="{FCF5B87C-E538-4016-9370-054404778461}" type="slidenum">
              <a:rPr lang="en-GB" smtClean="0"/>
              <a:t>5</a:t>
            </a:fld>
            <a:endParaRPr lang="en-GB"/>
          </a:p>
        </p:txBody>
      </p:sp>
    </p:spTree>
    <p:extLst>
      <p:ext uri="{BB962C8B-B14F-4D97-AF65-F5344CB8AC3E}">
        <p14:creationId xmlns:p14="http://schemas.microsoft.com/office/powerpoint/2010/main" val="4186469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satisfy these customers? We begin the architectural analysis.</a:t>
            </a:r>
          </a:p>
        </p:txBody>
      </p:sp>
      <p:sp>
        <p:nvSpPr>
          <p:cNvPr id="4" name="Slide Number Placeholder 3"/>
          <p:cNvSpPr>
            <a:spLocks noGrp="1"/>
          </p:cNvSpPr>
          <p:nvPr>
            <p:ph type="sldNum" sz="quarter" idx="5"/>
          </p:nvPr>
        </p:nvSpPr>
        <p:spPr/>
        <p:txBody>
          <a:bodyPr/>
          <a:lstStyle/>
          <a:p>
            <a:fld id="{D8307D4C-8B28-4561-B267-DCB0573BF672}" type="slidenum">
              <a:rPr lang="en-GB" smtClean="0"/>
              <a:t>6</a:t>
            </a:fld>
            <a:endParaRPr lang="en-GB"/>
          </a:p>
        </p:txBody>
      </p:sp>
    </p:spTree>
    <p:extLst>
      <p:ext uri="{BB962C8B-B14F-4D97-AF65-F5344CB8AC3E}">
        <p14:creationId xmlns:p14="http://schemas.microsoft.com/office/powerpoint/2010/main" val="1501714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identified key characteristics that affect the whole system or part of it.</a:t>
            </a:r>
          </a:p>
          <a:p>
            <a:r>
              <a:rPr lang="en-GB" dirty="0"/>
              <a:t>Architectural characteristics are shared by domains that do not overlap, so a distributed architecture is required. </a:t>
            </a:r>
          </a:p>
        </p:txBody>
      </p:sp>
      <p:sp>
        <p:nvSpPr>
          <p:cNvPr id="4" name="Slide Number Placeholder 3"/>
          <p:cNvSpPr>
            <a:spLocks noGrp="1"/>
          </p:cNvSpPr>
          <p:nvPr>
            <p:ph type="sldNum" sz="quarter" idx="5"/>
          </p:nvPr>
        </p:nvSpPr>
        <p:spPr/>
        <p:txBody>
          <a:bodyPr/>
          <a:lstStyle/>
          <a:p>
            <a:fld id="{D8307D4C-8B28-4561-B267-DCB0573BF672}" type="slidenum">
              <a:rPr lang="en-GB" smtClean="0"/>
              <a:t>7</a:t>
            </a:fld>
            <a:endParaRPr lang="en-GB"/>
          </a:p>
        </p:txBody>
      </p:sp>
    </p:spTree>
    <p:extLst>
      <p:ext uri="{BB962C8B-B14F-4D97-AF65-F5344CB8AC3E}">
        <p14:creationId xmlns:p14="http://schemas.microsoft.com/office/powerpoint/2010/main" val="2078362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looking for an architecture style with the least trade-offs</a:t>
            </a:r>
          </a:p>
          <a:p>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8</a:t>
            </a:fld>
            <a:endParaRPr lang="en-GB"/>
          </a:p>
        </p:txBody>
      </p:sp>
    </p:spTree>
    <p:extLst>
      <p:ext uri="{BB962C8B-B14F-4D97-AF65-F5344CB8AC3E}">
        <p14:creationId xmlns:p14="http://schemas.microsoft.com/office/powerpoint/2010/main" val="3878710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highlighted key architectural characteristics in green – the top three are  interoperability, configurability &amp; authorisation.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considered microservices and event-driven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Both score high on elasticity, scalability &amp; fault-tolerance.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Workflow is important for onboarding of customers and it scores highly in event-driven 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configurability is low, but configurability of the profile is the concern not that of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D8307D4C-8B28-4561-B267-DCB0573BF672}" type="slidenum">
              <a:rPr lang="en-GB" smtClean="0"/>
              <a:t>9</a:t>
            </a:fld>
            <a:endParaRPr lang="en-GB"/>
          </a:p>
        </p:txBody>
      </p:sp>
    </p:spTree>
    <p:extLst>
      <p:ext uri="{BB962C8B-B14F-4D97-AF65-F5344CB8AC3E}">
        <p14:creationId xmlns:p14="http://schemas.microsoft.com/office/powerpoint/2010/main" val="37663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ustomXml" Target="../ink/ink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1127-DD48-4F9E-8663-FAB864E732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FFEEE28-4B82-4124-9F9B-7CF3745927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249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1ABF-DDC9-4DCC-BEBB-C25F3758576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23F9D5-91D1-4A90-9BF5-79A496D040F8}"/>
              </a:ext>
            </a:extLst>
          </p:cNvPr>
          <p:cNvSpPr>
            <a:spLocks noGrp="1"/>
          </p:cNvSpPr>
          <p:nvPr>
            <p:ph type="body" orient="vert" idx="1"/>
          </p:nvPr>
        </p:nvSpPr>
        <p:spPr>
          <a:xfrm>
            <a:off x="362857" y="1825625"/>
            <a:ext cx="11059886" cy="477717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46539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DCB67-EF5B-4B1A-BE0B-505C3109BAE0}"/>
              </a:ext>
            </a:extLst>
          </p:cNvPr>
          <p:cNvSpPr>
            <a:spLocks noGrp="1"/>
          </p:cNvSpPr>
          <p:nvPr>
            <p:ph type="title" orient="vert"/>
          </p:nvPr>
        </p:nvSpPr>
        <p:spPr>
          <a:xfrm>
            <a:off x="8724900" y="602869"/>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AB780D5-4F97-4672-ABA2-446FBA111F7E}"/>
              </a:ext>
            </a:extLst>
          </p:cNvPr>
          <p:cNvSpPr>
            <a:spLocks noGrp="1"/>
          </p:cNvSpPr>
          <p:nvPr>
            <p:ph type="body" orient="vert" idx="1"/>
          </p:nvPr>
        </p:nvSpPr>
        <p:spPr>
          <a:xfrm>
            <a:off x="275771" y="602869"/>
            <a:ext cx="829672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3015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7141-2D44-42FD-9428-2FA9E733EA7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CC8F27-EBD0-4A4C-B5F1-EE192C5CED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485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FC89E-4D7D-418D-9BC6-319F22B903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5135DF1-4CD2-4BC4-977A-3148E2A10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61315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7160-6C99-4311-9D13-6FEF396537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7ECD0C-CA05-4C11-856B-4C31427BB1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4D55537-7484-454D-856F-8BA1F2FD16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04496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F9D6-9F28-48E5-8E60-1C2DA08F1240}"/>
              </a:ext>
            </a:extLst>
          </p:cNvPr>
          <p:cNvSpPr>
            <a:spLocks noGrp="1"/>
          </p:cNvSpPr>
          <p:nvPr>
            <p:ph type="title"/>
          </p:nvPr>
        </p:nvSpPr>
        <p:spPr>
          <a:xfrm>
            <a:off x="362856" y="200533"/>
            <a:ext cx="11466285" cy="1325563"/>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CAD6470-4DE9-4FED-A7D3-B65233157683}"/>
              </a:ext>
            </a:extLst>
          </p:cNvPr>
          <p:cNvSpPr>
            <a:spLocks noGrp="1"/>
          </p:cNvSpPr>
          <p:nvPr>
            <p:ph type="body" idx="1"/>
          </p:nvPr>
        </p:nvSpPr>
        <p:spPr>
          <a:xfrm>
            <a:off x="362858" y="1681163"/>
            <a:ext cx="563471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E23D77-3EEE-44B2-9677-8C5002E57EB2}"/>
              </a:ext>
            </a:extLst>
          </p:cNvPr>
          <p:cNvSpPr>
            <a:spLocks noGrp="1"/>
          </p:cNvSpPr>
          <p:nvPr>
            <p:ph sz="half" idx="2"/>
          </p:nvPr>
        </p:nvSpPr>
        <p:spPr>
          <a:xfrm>
            <a:off x="362858" y="2505075"/>
            <a:ext cx="5634718" cy="4152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CB65AA9-2564-4297-A84F-0E0A8DA3D3BA}"/>
              </a:ext>
            </a:extLst>
          </p:cNvPr>
          <p:cNvSpPr>
            <a:spLocks noGrp="1"/>
          </p:cNvSpPr>
          <p:nvPr>
            <p:ph type="body" sz="quarter" idx="3"/>
          </p:nvPr>
        </p:nvSpPr>
        <p:spPr>
          <a:xfrm>
            <a:off x="6172200" y="1681163"/>
            <a:ext cx="565694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65A3EE-5649-44E7-A1A9-13AA005000FD}"/>
              </a:ext>
            </a:extLst>
          </p:cNvPr>
          <p:cNvSpPr>
            <a:spLocks noGrp="1"/>
          </p:cNvSpPr>
          <p:nvPr>
            <p:ph sz="quarter" idx="4"/>
          </p:nvPr>
        </p:nvSpPr>
        <p:spPr>
          <a:xfrm>
            <a:off x="6172200" y="2505075"/>
            <a:ext cx="5656942" cy="4152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9862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1C3E-F4BA-403B-A22B-DE86BBFBB1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5055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B61A4-67D2-41EE-B4A3-71AAA0279790}"/>
              </a:ext>
            </a:extLst>
          </p:cNvPr>
          <p:cNvSpPr/>
          <p:nvPr userDrawn="1"/>
        </p:nvSpPr>
        <p:spPr>
          <a:xfrm>
            <a:off x="0" y="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ABD253DB-0174-4CF1-A161-A3CDD14FCF6D}"/>
                  </a:ext>
                </a:extLst>
              </p14:cNvPr>
              <p14:cNvContentPartPr/>
              <p14:nvPr userDrawn="1"/>
            </p14:nvContentPartPr>
            <p14:xfrm>
              <a:off x="31751" y="-289980"/>
              <a:ext cx="360" cy="7437960"/>
            </p14:xfrm>
          </p:contentPart>
        </mc:Choice>
        <mc:Fallback xmlns="">
          <p:pic>
            <p:nvPicPr>
              <p:cNvPr id="3" name="Ink 2">
                <a:extLst>
                  <a:ext uri="{FF2B5EF4-FFF2-40B4-BE49-F238E27FC236}">
                    <a16:creationId xmlns:a16="http://schemas.microsoft.com/office/drawing/2014/main" id="{ABD253DB-0174-4CF1-A161-A3CDD14FCF6D}"/>
                  </a:ext>
                </a:extLst>
              </p:cNvPr>
              <p:cNvPicPr/>
              <p:nvPr/>
            </p:nvPicPr>
            <p:blipFill>
              <a:blip r:embed="rId3"/>
              <a:stretch>
                <a:fillRect/>
              </a:stretch>
            </p:blipFill>
            <p:spPr>
              <a:xfrm>
                <a:off x="-30889" y="-667620"/>
                <a:ext cx="126000" cy="819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E9A48E79-1E75-4DDB-9AAC-71C2F36F4BFF}"/>
                  </a:ext>
                </a:extLst>
              </p14:cNvPr>
              <p14:cNvContentPartPr/>
              <p14:nvPr userDrawn="1"/>
            </p14:nvContentPartPr>
            <p14:xfrm>
              <a:off x="53974" y="-289980"/>
              <a:ext cx="360" cy="7437960"/>
            </p14:xfrm>
          </p:contentPart>
        </mc:Choice>
        <mc:Fallback xmlns="">
          <p:pic>
            <p:nvPicPr>
              <p:cNvPr id="4" name="Ink 3">
                <a:extLst>
                  <a:ext uri="{FF2B5EF4-FFF2-40B4-BE49-F238E27FC236}">
                    <a16:creationId xmlns:a16="http://schemas.microsoft.com/office/drawing/2014/main" id="{E9A48E79-1E75-4DDB-9AAC-71C2F36F4BFF}"/>
                  </a:ext>
                </a:extLst>
              </p:cNvPr>
              <p:cNvPicPr/>
              <p:nvPr/>
            </p:nvPicPr>
            <p:blipFill>
              <a:blip r:embed="rId5"/>
              <a:stretch>
                <a:fillRect/>
              </a:stretch>
            </p:blipFill>
            <p:spPr>
              <a:xfrm>
                <a:off x="-8666" y="-667620"/>
                <a:ext cx="126000" cy="8193600"/>
              </a:xfrm>
              <a:prstGeom prst="rect">
                <a:avLst/>
              </a:prstGeom>
            </p:spPr>
          </p:pic>
        </mc:Fallback>
      </mc:AlternateContent>
    </p:spTree>
    <p:extLst>
      <p:ext uri="{BB962C8B-B14F-4D97-AF65-F5344CB8AC3E}">
        <p14:creationId xmlns:p14="http://schemas.microsoft.com/office/powerpoint/2010/main" val="44507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1C08-A095-4177-9B25-8A7E28DAFC2E}"/>
              </a:ext>
            </a:extLst>
          </p:cNvPr>
          <p:cNvSpPr>
            <a:spLocks noGrp="1"/>
          </p:cNvSpPr>
          <p:nvPr>
            <p:ph type="title"/>
          </p:nvPr>
        </p:nvSpPr>
        <p:spPr>
          <a:xfrm>
            <a:off x="391886" y="457200"/>
            <a:ext cx="4380139"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AFD0E88-CAD3-4ADE-8FC6-C0777C725AE4}"/>
              </a:ext>
            </a:extLst>
          </p:cNvPr>
          <p:cNvSpPr>
            <a:spLocks noGrp="1"/>
          </p:cNvSpPr>
          <p:nvPr>
            <p:ph idx="1"/>
          </p:nvPr>
        </p:nvSpPr>
        <p:spPr>
          <a:xfrm>
            <a:off x="5183188" y="987425"/>
            <a:ext cx="6616926" cy="566011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D59EF6A-285A-4034-823F-FB293B31A806}"/>
              </a:ext>
            </a:extLst>
          </p:cNvPr>
          <p:cNvSpPr>
            <a:spLocks noGrp="1"/>
          </p:cNvSpPr>
          <p:nvPr>
            <p:ph type="body" sz="half" idx="2"/>
          </p:nvPr>
        </p:nvSpPr>
        <p:spPr>
          <a:xfrm>
            <a:off x="391886" y="2057399"/>
            <a:ext cx="4380139" cy="459014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6093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85DD-0E42-42E7-9043-637C3A296866}"/>
              </a:ext>
            </a:extLst>
          </p:cNvPr>
          <p:cNvSpPr>
            <a:spLocks noGrp="1"/>
          </p:cNvSpPr>
          <p:nvPr>
            <p:ph type="title"/>
          </p:nvPr>
        </p:nvSpPr>
        <p:spPr>
          <a:xfrm>
            <a:off x="391886" y="457200"/>
            <a:ext cx="4380139" cy="1600200"/>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64A03772-CF44-4201-97EA-3A6E42A1C022}"/>
              </a:ext>
            </a:extLst>
          </p:cNvPr>
          <p:cNvSpPr>
            <a:spLocks noGrp="1"/>
          </p:cNvSpPr>
          <p:nvPr>
            <p:ph type="pic" idx="1"/>
          </p:nvPr>
        </p:nvSpPr>
        <p:spPr>
          <a:xfrm>
            <a:off x="5183188" y="609600"/>
            <a:ext cx="6152469" cy="603794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853D8F4-EA35-4376-9F7D-10ABBB88D218}"/>
              </a:ext>
            </a:extLst>
          </p:cNvPr>
          <p:cNvSpPr>
            <a:spLocks noGrp="1"/>
          </p:cNvSpPr>
          <p:nvPr>
            <p:ph type="body" sz="half" idx="2"/>
          </p:nvPr>
        </p:nvSpPr>
        <p:spPr>
          <a:xfrm>
            <a:off x="391886" y="2057399"/>
            <a:ext cx="4380139" cy="459014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87372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Shape&#10;&#10;Description automatically generated with medium confidence">
            <a:extLst>
              <a:ext uri="{FF2B5EF4-FFF2-40B4-BE49-F238E27FC236}">
                <a16:creationId xmlns:a16="http://schemas.microsoft.com/office/drawing/2014/main" id="{923AC11A-CCC2-410C-B677-0635D4613D1F}"/>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64387"/>
          <a:stretch/>
        </p:blipFill>
        <p:spPr>
          <a:xfrm>
            <a:off x="0" y="0"/>
            <a:ext cx="12192000" cy="523999"/>
          </a:xfrm>
          <a:prstGeom prst="rect">
            <a:avLst/>
          </a:prstGeom>
        </p:spPr>
      </p:pic>
      <p:sp>
        <p:nvSpPr>
          <p:cNvPr id="2" name="Title Placeholder 1">
            <a:extLst>
              <a:ext uri="{FF2B5EF4-FFF2-40B4-BE49-F238E27FC236}">
                <a16:creationId xmlns:a16="http://schemas.microsoft.com/office/drawing/2014/main" id="{0A0DC819-893A-4AB3-926A-DE3EC6E0840A}"/>
              </a:ext>
            </a:extLst>
          </p:cNvPr>
          <p:cNvSpPr>
            <a:spLocks noGrp="1"/>
          </p:cNvSpPr>
          <p:nvPr>
            <p:ph type="title"/>
          </p:nvPr>
        </p:nvSpPr>
        <p:spPr>
          <a:xfrm>
            <a:off x="362857" y="200533"/>
            <a:ext cx="11451772"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B2F90DA-D1F6-45F3-8B38-EA4C6B2C47B2}"/>
              </a:ext>
            </a:extLst>
          </p:cNvPr>
          <p:cNvSpPr>
            <a:spLocks noGrp="1"/>
          </p:cNvSpPr>
          <p:nvPr>
            <p:ph type="body" idx="1"/>
          </p:nvPr>
        </p:nvSpPr>
        <p:spPr>
          <a:xfrm>
            <a:off x="362857" y="1825625"/>
            <a:ext cx="11451772" cy="477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descr="A picture containing text, clipart&#10;&#10;Description automatically generated">
            <a:extLst>
              <a:ext uri="{FF2B5EF4-FFF2-40B4-BE49-F238E27FC236}">
                <a16:creationId xmlns:a16="http://schemas.microsoft.com/office/drawing/2014/main" id="{F8D24925-9A5C-4F06-9B39-E9C8FAB8FE21}"/>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14600"/>
          <a:stretch/>
        </p:blipFill>
        <p:spPr>
          <a:xfrm>
            <a:off x="11133385" y="5600700"/>
            <a:ext cx="1058616" cy="1257300"/>
          </a:xfrm>
          <a:prstGeom prst="rect">
            <a:avLst/>
          </a:prstGeom>
        </p:spPr>
      </p:pic>
    </p:spTree>
    <p:extLst>
      <p:ext uri="{BB962C8B-B14F-4D97-AF65-F5344CB8AC3E}">
        <p14:creationId xmlns:p14="http://schemas.microsoft.com/office/powerpoint/2010/main" val="413497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2"/>
          </a:solidFill>
          <a:latin typeface="Poppins SemiBold" panose="00000700000000000000" pitchFamily="2" charset="0"/>
          <a:ea typeface="+mj-ea"/>
          <a:cs typeface="Poppins SemiBold" panose="000007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ora"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ora"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ora"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ora"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ora"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shenalsilva/" TargetMode="External"/><Relationship Id="rId3" Type="http://schemas.openxmlformats.org/officeDocument/2006/relationships/slideLayout" Target="../slideLayouts/slideLayout7.xml"/><Relationship Id="rId7" Type="http://schemas.openxmlformats.org/officeDocument/2006/relationships/hyperlink" Target="https://www.linkedin.com/in/luke-gee-nbyuk/"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linkedin.com/in/jacquelineread/" TargetMode="External"/><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hyperlink" Target="https://www.linkedin.com/in/vikrammpawar/"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customXml" Target="../ink/ink7.xml"/><Relationship Id="rId18" Type="http://schemas.openxmlformats.org/officeDocument/2006/relationships/image" Target="../media/image18.png"/><Relationship Id="rId26" Type="http://schemas.openxmlformats.org/officeDocument/2006/relationships/customXml" Target="../ink/ink14.xml"/><Relationship Id="rId3" Type="http://schemas.openxmlformats.org/officeDocument/2006/relationships/slideLayout" Target="../slideLayouts/slideLayout3.xml"/><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150.png"/><Relationship Id="rId17" Type="http://schemas.openxmlformats.org/officeDocument/2006/relationships/customXml" Target="../ink/ink9.xml"/><Relationship Id="rId25" Type="http://schemas.openxmlformats.org/officeDocument/2006/relationships/image" Target="../media/image21.png"/><Relationship Id="rId2" Type="http://schemas.openxmlformats.org/officeDocument/2006/relationships/audio" Target="../media/media11.m4a"/><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image" Target="../media/image22.png"/><Relationship Id="rId1" Type="http://schemas.microsoft.com/office/2007/relationships/media" Target="../media/media11.m4a"/><Relationship Id="rId6" Type="http://schemas.openxmlformats.org/officeDocument/2006/relationships/image" Target="../media/image120.png"/><Relationship Id="rId11" Type="http://schemas.openxmlformats.org/officeDocument/2006/relationships/customXml" Target="../ink/ink6.xml"/><Relationship Id="rId24" Type="http://schemas.openxmlformats.org/officeDocument/2006/relationships/customXml" Target="../ink/ink13.xml"/><Relationship Id="rId32" Type="http://schemas.openxmlformats.org/officeDocument/2006/relationships/image" Target="../media/image6.png"/><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customXml" Target="../ink/ink16.xml"/><Relationship Id="rId10" Type="http://schemas.openxmlformats.org/officeDocument/2006/relationships/image" Target="../media/image140.png"/><Relationship Id="rId19" Type="http://schemas.openxmlformats.org/officeDocument/2006/relationships/customXml" Target="../ink/ink10.xml"/><Relationship Id="rId31" Type="http://schemas.openxmlformats.org/officeDocument/2006/relationships/image" Target="../media/image23.png"/><Relationship Id="rId4" Type="http://schemas.openxmlformats.org/officeDocument/2006/relationships/notesSlide" Target="../notesSlides/notesSlide11.xml"/><Relationship Id="rId9" Type="http://schemas.openxmlformats.org/officeDocument/2006/relationships/customXml" Target="../ink/ink5.xml"/><Relationship Id="rId14" Type="http://schemas.openxmlformats.org/officeDocument/2006/relationships/image" Target="../media/image160.png"/><Relationship Id="rId22" Type="http://schemas.openxmlformats.org/officeDocument/2006/relationships/image" Target="../media/image20.png"/><Relationship Id="rId27" Type="http://schemas.openxmlformats.org/officeDocument/2006/relationships/customXml" Target="../ink/ink15.xml"/><Relationship Id="rId30" Type="http://schemas.openxmlformats.org/officeDocument/2006/relationships/customXml" Target="../ink/ink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3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6.png"/><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6.png"/><Relationship Id="rId5" Type="http://schemas.openxmlformats.org/officeDocument/2006/relationships/image" Target="../media/image45.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png"/><Relationship Id="rId5" Type="http://schemas.openxmlformats.org/officeDocument/2006/relationships/image" Target="../media/image46.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hyperlink" Target="https://www.flaticon.com/" TargetMode="External"/><Relationship Id="rId3" Type="http://schemas.openxmlformats.org/officeDocument/2006/relationships/slideLayout" Target="../slideLayouts/slideLayout7.xml"/><Relationship Id="rId7" Type="http://schemas.openxmlformats.org/officeDocument/2006/relationships/image" Target="../media/image49.png"/><Relationship Id="rId12" Type="http://schemas.openxmlformats.org/officeDocument/2006/relationships/hyperlink" Target="https://www.flaticon.com/authors/vitaly-gorbachev" TargetMode="Externa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8.png"/><Relationship Id="rId11" Type="http://schemas.openxmlformats.org/officeDocument/2006/relationships/hyperlink" Target="https://www.flaticon.com/authors/juicy-fish" TargetMode="External"/><Relationship Id="rId5" Type="http://schemas.openxmlformats.org/officeDocument/2006/relationships/image" Target="../media/image47.png"/><Relationship Id="rId10" Type="http://schemas.openxmlformats.org/officeDocument/2006/relationships/hyperlink" Target="https://www.flaticon.com/authors/becris" TargetMode="External"/><Relationship Id="rId4" Type="http://schemas.openxmlformats.org/officeDocument/2006/relationships/notesSlide" Target="../notesSlides/notesSlide25.xml"/><Relationship Id="rId9" Type="http://schemas.openxmlformats.org/officeDocument/2006/relationships/hyperlink" Target="https://www.flaticon.com/authors/ultimatearm" TargetMode="External"/><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png"/><Relationship Id="rId5" Type="http://schemas.openxmlformats.org/officeDocument/2006/relationships/image" Target="../media/image5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6.png"/><Relationship Id="rId5" Type="http://schemas.openxmlformats.org/officeDocument/2006/relationships/image" Target="../media/image46.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6.png"/><Relationship Id="rId5" Type="http://schemas.openxmlformats.org/officeDocument/2006/relationships/image" Target="../media/image52.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6.png"/><Relationship Id="rId5" Type="http://schemas.openxmlformats.org/officeDocument/2006/relationships/image" Target="../media/image53.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6.png"/><Relationship Id="rId5" Type="http://schemas.openxmlformats.org/officeDocument/2006/relationships/image" Target="../media/image54.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6.xml"/><Relationship Id="rId7" Type="http://schemas.openxmlformats.org/officeDocument/2006/relationships/image" Target="../media/image57.png"/><Relationship Id="rId12" Type="http://schemas.openxmlformats.org/officeDocument/2006/relationships/image" Target="../media/image6.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notesSlide" Target="../notesSlides/notesSlide31.xml"/><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37A29D-42C8-45B4-98DF-F4DF91412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0"/>
            <a:ext cx="12190476" cy="6095238"/>
          </a:xfrm>
          <a:prstGeom prst="rect">
            <a:avLst/>
          </a:prstGeom>
        </p:spPr>
      </p:pic>
      <p:sp>
        <p:nvSpPr>
          <p:cNvPr id="5" name="TextBox 4">
            <a:extLst>
              <a:ext uri="{FF2B5EF4-FFF2-40B4-BE49-F238E27FC236}">
                <a16:creationId xmlns:a16="http://schemas.microsoft.com/office/drawing/2014/main" id="{2C23B9B2-77AD-46E0-8C80-25F1A86B9F23}"/>
              </a:ext>
            </a:extLst>
          </p:cNvPr>
          <p:cNvSpPr txBox="1"/>
          <p:nvPr/>
        </p:nvSpPr>
        <p:spPr>
          <a:xfrm>
            <a:off x="0" y="6220936"/>
            <a:ext cx="12191238" cy="523220"/>
          </a:xfrm>
          <a:prstGeom prst="rect">
            <a:avLst/>
          </a:prstGeom>
          <a:noFill/>
        </p:spPr>
        <p:txBody>
          <a:bodyPr wrap="square">
            <a:spAutoFit/>
          </a:bodyPr>
          <a:lstStyle/>
          <a:p>
            <a:pPr algn="ctr"/>
            <a:r>
              <a:rPr lang="en-GB" sz="2800" b="0" i="0" dirty="0">
                <a:solidFill>
                  <a:srgbClr val="ADBAC7"/>
                </a:solidFill>
                <a:effectLst/>
                <a:latin typeface="Lora" panose="02000503000000020004" pitchFamily="2" charset="0"/>
                <a:hlinkClick r:id="rId6"/>
              </a:rPr>
              <a:t>Jacqui Read</a:t>
            </a:r>
            <a:r>
              <a:rPr lang="en-GB" sz="2800" b="0" i="0" dirty="0">
                <a:solidFill>
                  <a:srgbClr val="ADBAC7"/>
                </a:solidFill>
                <a:effectLst/>
                <a:latin typeface="Lora" panose="02000503000000020004" pitchFamily="2" charset="0"/>
              </a:rPr>
              <a:t>   |   </a:t>
            </a:r>
            <a:r>
              <a:rPr lang="en-GB" sz="2800" dirty="0">
                <a:solidFill>
                  <a:srgbClr val="ADBAC7"/>
                </a:solidFill>
                <a:latin typeface="Lora" panose="02000503000000020004" pitchFamily="2" charset="0"/>
                <a:hlinkClick r:id="rId7"/>
              </a:rPr>
              <a:t>Luke Gee</a:t>
            </a:r>
            <a:r>
              <a:rPr lang="en-GB" sz="2800" dirty="0">
                <a:solidFill>
                  <a:srgbClr val="ADBAC7"/>
                </a:solidFill>
                <a:latin typeface="Lora" panose="02000503000000020004" pitchFamily="2" charset="0"/>
              </a:rPr>
              <a:t>   </a:t>
            </a:r>
            <a:r>
              <a:rPr lang="en-GB" sz="2800" b="0" i="0" dirty="0">
                <a:solidFill>
                  <a:srgbClr val="ADBAC7"/>
                </a:solidFill>
                <a:effectLst/>
                <a:latin typeface="Lora" panose="02000503000000020004" pitchFamily="2" charset="0"/>
              </a:rPr>
              <a:t>|   </a:t>
            </a:r>
            <a:r>
              <a:rPr lang="en-GB" sz="2800" b="0" i="0" dirty="0">
                <a:solidFill>
                  <a:srgbClr val="ADBAC7"/>
                </a:solidFill>
                <a:effectLst/>
                <a:latin typeface="Lora" panose="02000503000000020004" pitchFamily="2" charset="0"/>
                <a:hlinkClick r:id="rId8"/>
              </a:rPr>
              <a:t>Shenal Silva</a:t>
            </a:r>
            <a:r>
              <a:rPr lang="en-GB" sz="2800" b="0" i="0" dirty="0">
                <a:solidFill>
                  <a:srgbClr val="ADBAC7"/>
                </a:solidFill>
                <a:effectLst/>
                <a:latin typeface="Lora" panose="02000503000000020004" pitchFamily="2" charset="0"/>
              </a:rPr>
              <a:t>   |   </a:t>
            </a:r>
            <a:r>
              <a:rPr lang="en-GB" sz="2800" b="0" i="0" dirty="0">
                <a:solidFill>
                  <a:srgbClr val="ADBAC7"/>
                </a:solidFill>
                <a:effectLst/>
                <a:latin typeface="Lora" panose="02000503000000020004" pitchFamily="2" charset="0"/>
                <a:hlinkClick r:id="rId9"/>
              </a:rPr>
              <a:t>Vikram Pawar </a:t>
            </a:r>
            <a:endParaRPr lang="en-GB" sz="2800" b="0" i="0" dirty="0">
              <a:solidFill>
                <a:srgbClr val="ADBAC7"/>
              </a:solidFill>
              <a:effectLst/>
              <a:latin typeface="Lora" panose="02000503000000020004" pitchFamily="2" charset="0"/>
            </a:endParaRPr>
          </a:p>
        </p:txBody>
      </p:sp>
      <p:sp>
        <p:nvSpPr>
          <p:cNvPr id="9" name="Rectangle 8">
            <a:extLst>
              <a:ext uri="{FF2B5EF4-FFF2-40B4-BE49-F238E27FC236}">
                <a16:creationId xmlns:a16="http://schemas.microsoft.com/office/drawing/2014/main" id="{00B40ADE-0A9D-4111-8630-5EB799B806C6}"/>
              </a:ext>
            </a:extLst>
          </p:cNvPr>
          <p:cNvSpPr/>
          <p:nvPr/>
        </p:nvSpPr>
        <p:spPr>
          <a:xfrm>
            <a:off x="11268075" y="5915025"/>
            <a:ext cx="923163" cy="942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Audio 1">
            <a:hlinkClick r:id="" action="ppaction://media"/>
            <a:extLst>
              <a:ext uri="{FF2B5EF4-FFF2-40B4-BE49-F238E27FC236}">
                <a16:creationId xmlns:a16="http://schemas.microsoft.com/office/drawing/2014/main" id="{EAB23A1A-1D0F-443F-B324-38D475B79FF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2534482"/>
      </p:ext>
    </p:extLst>
  </p:cSld>
  <p:clrMapOvr>
    <a:masterClrMapping/>
  </p:clrMapOvr>
  <mc:AlternateContent xmlns:mc="http://schemas.openxmlformats.org/markup-compatibility/2006" xmlns:p14="http://schemas.microsoft.com/office/powerpoint/2010/main">
    <mc:Choice Requires="p14">
      <p:transition spd="slow" p14:dur="2000" advTm="6603"/>
    </mc:Choice>
    <mc:Fallback xmlns="">
      <p:transition spd="slow" advTm="6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E0346-C47C-4779-9E0E-52BC98499764}"/>
              </a:ext>
            </a:extLst>
          </p:cNvPr>
          <p:cNvSpPr>
            <a:spLocks noGrp="1"/>
          </p:cNvSpPr>
          <p:nvPr>
            <p:ph type="ctrTitle"/>
          </p:nvPr>
        </p:nvSpPr>
        <p:spPr/>
        <p:txBody>
          <a:bodyPr/>
          <a:lstStyle/>
          <a:p>
            <a:r>
              <a:rPr lang="en-GB" dirty="0"/>
              <a:t>Decision: We will use event-driven architecture</a:t>
            </a:r>
          </a:p>
        </p:txBody>
      </p:sp>
      <p:sp>
        <p:nvSpPr>
          <p:cNvPr id="3" name="Subtitle 2">
            <a:extLst>
              <a:ext uri="{FF2B5EF4-FFF2-40B4-BE49-F238E27FC236}">
                <a16:creationId xmlns:a16="http://schemas.microsoft.com/office/drawing/2014/main" id="{662EEB38-EE1E-410C-AAF3-A302AC9852E9}"/>
              </a:ext>
            </a:extLst>
          </p:cNvPr>
          <p:cNvSpPr>
            <a:spLocks noGrp="1"/>
          </p:cNvSpPr>
          <p:nvPr>
            <p:ph type="subTitle" idx="1"/>
          </p:nvPr>
        </p:nvSpPr>
        <p:spPr/>
        <p:txBody>
          <a:bodyPr/>
          <a:lstStyle/>
          <a:p>
            <a:r>
              <a:rPr lang="en-GB" dirty="0"/>
              <a:t>The trade-offs can be mitigated</a:t>
            </a:r>
          </a:p>
        </p:txBody>
      </p:sp>
      <p:pic>
        <p:nvPicPr>
          <p:cNvPr id="5" name="Audio 4">
            <a:hlinkClick r:id="" action="ppaction://media"/>
            <a:extLst>
              <a:ext uri="{FF2B5EF4-FFF2-40B4-BE49-F238E27FC236}">
                <a16:creationId xmlns:a16="http://schemas.microsoft.com/office/drawing/2014/main" id="{574EB797-B05E-44CD-88E9-119DCC6AEB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76095989"/>
      </p:ext>
    </p:extLst>
  </p:cSld>
  <p:clrMapOvr>
    <a:masterClrMapping/>
  </p:clrMapOvr>
  <mc:AlternateContent xmlns:mc="http://schemas.openxmlformats.org/markup-compatibility/2006" xmlns:p14="http://schemas.microsoft.com/office/powerpoint/2010/main">
    <mc:Choice Requires="p14">
      <p:transition spd="slow" p14:dur="2000" advTm="5744"/>
    </mc:Choice>
    <mc:Fallback xmlns="">
      <p:transition spd="slow" advTm="5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37874E-4D7A-41AA-A49F-5D9180EB533C}"/>
              </a:ext>
            </a:extLst>
          </p:cNvPr>
          <p:cNvSpPr>
            <a:spLocks noGrp="1"/>
          </p:cNvSpPr>
          <p:nvPr>
            <p:ph type="title"/>
          </p:nvPr>
        </p:nvSpPr>
        <p:spPr/>
        <p:txBody>
          <a:bodyPr/>
          <a:lstStyle/>
          <a:p>
            <a:r>
              <a:rPr lang="en-GB" dirty="0"/>
              <a:t>System Design</a:t>
            </a:r>
          </a:p>
        </p:txBody>
      </p:sp>
      <p:sp>
        <p:nvSpPr>
          <p:cNvPr id="5" name="Text Placeholder 4">
            <a:extLst>
              <a:ext uri="{FF2B5EF4-FFF2-40B4-BE49-F238E27FC236}">
                <a16:creationId xmlns:a16="http://schemas.microsoft.com/office/drawing/2014/main" id="{13108020-26DC-44ED-BBAE-81F35DCFC6D3}"/>
              </a:ext>
            </a:extLst>
          </p:cNvPr>
          <p:cNvSpPr>
            <a:spLocks noGrp="1"/>
          </p:cNvSpPr>
          <p:nvPr>
            <p:ph type="body" idx="1"/>
          </p:nvPr>
        </p:nvSpPr>
        <p:spPr/>
        <p:txBody>
          <a:bodyPr/>
          <a:lstStyle/>
          <a:p>
            <a:endParaRPr lang="en-GB" dirty="0"/>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 name="Ink 1">
                <a:extLst>
                  <a:ext uri="{FF2B5EF4-FFF2-40B4-BE49-F238E27FC236}">
                    <a16:creationId xmlns:a16="http://schemas.microsoft.com/office/drawing/2014/main" id="{1D40F443-3704-4CF6-9455-5D615C410C5E}"/>
                  </a:ext>
                </a:extLst>
              </p14:cNvPr>
              <p14:cNvContentPartPr/>
              <p14:nvPr/>
            </p14:nvContentPartPr>
            <p14:xfrm>
              <a:off x="3866835" y="1561905"/>
              <a:ext cx="360" cy="360"/>
            </p14:xfrm>
          </p:contentPart>
        </mc:Choice>
        <mc:Fallback xmlns="">
          <p:pic>
            <p:nvPicPr>
              <p:cNvPr id="2" name="Ink 1">
                <a:extLst>
                  <a:ext uri="{FF2B5EF4-FFF2-40B4-BE49-F238E27FC236}">
                    <a16:creationId xmlns:a16="http://schemas.microsoft.com/office/drawing/2014/main" id="{1D40F443-3704-4CF6-9455-5D615C410C5E}"/>
                  </a:ext>
                </a:extLst>
              </p:cNvPr>
              <p:cNvPicPr/>
              <p:nvPr/>
            </p:nvPicPr>
            <p:blipFill>
              <a:blip r:embed="rId6"/>
              <a:stretch>
                <a:fillRect/>
              </a:stretch>
            </p:blipFill>
            <p:spPr>
              <a:xfrm>
                <a:off x="3849195" y="145390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3" name="Ink 2">
                <a:extLst>
                  <a:ext uri="{FF2B5EF4-FFF2-40B4-BE49-F238E27FC236}">
                    <a16:creationId xmlns:a16="http://schemas.microsoft.com/office/drawing/2014/main" id="{F312BD42-ABEA-4DEB-B63B-ECD98220A5F0}"/>
                  </a:ext>
                </a:extLst>
              </p14:cNvPr>
              <p14:cNvContentPartPr/>
              <p14:nvPr/>
            </p14:nvContentPartPr>
            <p14:xfrm>
              <a:off x="2799795" y="4152825"/>
              <a:ext cx="360" cy="360"/>
            </p14:xfrm>
          </p:contentPart>
        </mc:Choice>
        <mc:Fallback xmlns="">
          <p:pic>
            <p:nvPicPr>
              <p:cNvPr id="3" name="Ink 2">
                <a:extLst>
                  <a:ext uri="{FF2B5EF4-FFF2-40B4-BE49-F238E27FC236}">
                    <a16:creationId xmlns:a16="http://schemas.microsoft.com/office/drawing/2014/main" id="{F312BD42-ABEA-4DEB-B63B-ECD98220A5F0}"/>
                  </a:ext>
                </a:extLst>
              </p:cNvPr>
              <p:cNvPicPr/>
              <p:nvPr/>
            </p:nvPicPr>
            <p:blipFill>
              <a:blip r:embed="rId8"/>
              <a:stretch>
                <a:fillRect/>
              </a:stretch>
            </p:blipFill>
            <p:spPr>
              <a:xfrm>
                <a:off x="2782155" y="404482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Ink 6">
                <a:extLst>
                  <a:ext uri="{FF2B5EF4-FFF2-40B4-BE49-F238E27FC236}">
                    <a16:creationId xmlns:a16="http://schemas.microsoft.com/office/drawing/2014/main" id="{9D5B310C-8DEF-4509-A555-72A74787345A}"/>
                  </a:ext>
                </a:extLst>
              </p14:cNvPr>
              <p14:cNvContentPartPr/>
              <p14:nvPr/>
            </p14:nvContentPartPr>
            <p14:xfrm>
              <a:off x="1723755" y="3418785"/>
              <a:ext cx="360" cy="360"/>
            </p14:xfrm>
          </p:contentPart>
        </mc:Choice>
        <mc:Fallback xmlns="">
          <p:pic>
            <p:nvPicPr>
              <p:cNvPr id="7" name="Ink 6">
                <a:extLst>
                  <a:ext uri="{FF2B5EF4-FFF2-40B4-BE49-F238E27FC236}">
                    <a16:creationId xmlns:a16="http://schemas.microsoft.com/office/drawing/2014/main" id="{9D5B310C-8DEF-4509-A555-72A74787345A}"/>
                  </a:ext>
                </a:extLst>
              </p:cNvPr>
              <p:cNvPicPr/>
              <p:nvPr/>
            </p:nvPicPr>
            <p:blipFill>
              <a:blip r:embed="rId10"/>
              <a:stretch>
                <a:fillRect/>
              </a:stretch>
            </p:blipFill>
            <p:spPr>
              <a:xfrm>
                <a:off x="1705755" y="331114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9" name="Ink 8">
                <a:extLst>
                  <a:ext uri="{FF2B5EF4-FFF2-40B4-BE49-F238E27FC236}">
                    <a16:creationId xmlns:a16="http://schemas.microsoft.com/office/drawing/2014/main" id="{ED58CE91-9F61-4BFD-8253-56E3FBBC193A}"/>
                  </a:ext>
                </a:extLst>
              </p14:cNvPr>
              <p14:cNvContentPartPr/>
              <p14:nvPr/>
            </p14:nvContentPartPr>
            <p14:xfrm>
              <a:off x="6676635" y="371025"/>
              <a:ext cx="360" cy="360"/>
            </p14:xfrm>
          </p:contentPart>
        </mc:Choice>
        <mc:Fallback xmlns="">
          <p:pic>
            <p:nvPicPr>
              <p:cNvPr id="9" name="Ink 8">
                <a:extLst>
                  <a:ext uri="{FF2B5EF4-FFF2-40B4-BE49-F238E27FC236}">
                    <a16:creationId xmlns:a16="http://schemas.microsoft.com/office/drawing/2014/main" id="{ED58CE91-9F61-4BFD-8253-56E3FBBC193A}"/>
                  </a:ext>
                </a:extLst>
              </p:cNvPr>
              <p:cNvPicPr/>
              <p:nvPr/>
            </p:nvPicPr>
            <p:blipFill>
              <a:blip r:embed="rId12"/>
              <a:stretch>
                <a:fillRect/>
              </a:stretch>
            </p:blipFill>
            <p:spPr>
              <a:xfrm>
                <a:off x="6658635" y="26302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0" name="Ink 9">
                <a:extLst>
                  <a:ext uri="{FF2B5EF4-FFF2-40B4-BE49-F238E27FC236}">
                    <a16:creationId xmlns:a16="http://schemas.microsoft.com/office/drawing/2014/main" id="{DE806A51-D69B-4018-8887-F75FFE10A450}"/>
                  </a:ext>
                </a:extLst>
              </p14:cNvPr>
              <p14:cNvContentPartPr/>
              <p14:nvPr/>
            </p14:nvContentPartPr>
            <p14:xfrm>
              <a:off x="9572475" y="2142945"/>
              <a:ext cx="360" cy="360"/>
            </p14:xfrm>
          </p:contentPart>
        </mc:Choice>
        <mc:Fallback xmlns="">
          <p:pic>
            <p:nvPicPr>
              <p:cNvPr id="10" name="Ink 9">
                <a:extLst>
                  <a:ext uri="{FF2B5EF4-FFF2-40B4-BE49-F238E27FC236}">
                    <a16:creationId xmlns:a16="http://schemas.microsoft.com/office/drawing/2014/main" id="{DE806A51-D69B-4018-8887-F75FFE10A450}"/>
                  </a:ext>
                </a:extLst>
              </p:cNvPr>
              <p:cNvPicPr/>
              <p:nvPr/>
            </p:nvPicPr>
            <p:blipFill>
              <a:blip r:embed="rId14"/>
              <a:stretch>
                <a:fillRect/>
              </a:stretch>
            </p:blipFill>
            <p:spPr>
              <a:xfrm>
                <a:off x="9554835" y="203494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1" name="Ink 10">
                <a:extLst>
                  <a:ext uri="{FF2B5EF4-FFF2-40B4-BE49-F238E27FC236}">
                    <a16:creationId xmlns:a16="http://schemas.microsoft.com/office/drawing/2014/main" id="{33C168DE-A4A8-4AF8-91A7-C0EBAA3FBE65}"/>
                  </a:ext>
                </a:extLst>
              </p14:cNvPr>
              <p14:cNvContentPartPr/>
              <p14:nvPr/>
            </p14:nvContentPartPr>
            <p14:xfrm>
              <a:off x="5019195" y="3914505"/>
              <a:ext cx="360" cy="360"/>
            </p14:xfrm>
          </p:contentPart>
        </mc:Choice>
        <mc:Fallback xmlns="">
          <p:pic>
            <p:nvPicPr>
              <p:cNvPr id="11" name="Ink 10">
                <a:extLst>
                  <a:ext uri="{FF2B5EF4-FFF2-40B4-BE49-F238E27FC236}">
                    <a16:creationId xmlns:a16="http://schemas.microsoft.com/office/drawing/2014/main" id="{33C168DE-A4A8-4AF8-91A7-C0EBAA3FBE65}"/>
                  </a:ext>
                </a:extLst>
              </p:cNvPr>
              <p:cNvPicPr/>
              <p:nvPr/>
            </p:nvPicPr>
            <p:blipFill>
              <a:blip r:embed="rId16"/>
              <a:stretch>
                <a:fillRect/>
              </a:stretch>
            </p:blipFill>
            <p:spPr>
              <a:xfrm>
                <a:off x="5001555" y="380686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2" name="Ink 11">
                <a:extLst>
                  <a:ext uri="{FF2B5EF4-FFF2-40B4-BE49-F238E27FC236}">
                    <a16:creationId xmlns:a16="http://schemas.microsoft.com/office/drawing/2014/main" id="{C3C70BBE-2A7E-4F38-AAEC-2E1726FD6BF9}"/>
                  </a:ext>
                </a:extLst>
              </p14:cNvPr>
              <p14:cNvContentPartPr/>
              <p14:nvPr/>
            </p14:nvContentPartPr>
            <p14:xfrm>
              <a:off x="2285715" y="4181265"/>
              <a:ext cx="360" cy="360"/>
            </p14:xfrm>
          </p:contentPart>
        </mc:Choice>
        <mc:Fallback xmlns="">
          <p:pic>
            <p:nvPicPr>
              <p:cNvPr id="12" name="Ink 11">
                <a:extLst>
                  <a:ext uri="{FF2B5EF4-FFF2-40B4-BE49-F238E27FC236}">
                    <a16:creationId xmlns:a16="http://schemas.microsoft.com/office/drawing/2014/main" id="{C3C70BBE-2A7E-4F38-AAEC-2E1726FD6BF9}"/>
                  </a:ext>
                </a:extLst>
              </p:cNvPr>
              <p:cNvPicPr/>
              <p:nvPr/>
            </p:nvPicPr>
            <p:blipFill>
              <a:blip r:embed="rId18"/>
              <a:stretch>
                <a:fillRect/>
              </a:stretch>
            </p:blipFill>
            <p:spPr>
              <a:xfrm>
                <a:off x="2268075" y="407326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3" name="Ink 12">
                <a:extLst>
                  <a:ext uri="{FF2B5EF4-FFF2-40B4-BE49-F238E27FC236}">
                    <a16:creationId xmlns:a16="http://schemas.microsoft.com/office/drawing/2014/main" id="{FE2C28B9-8AA3-4154-9B65-3EADBB078676}"/>
                  </a:ext>
                </a:extLst>
              </p14:cNvPr>
              <p14:cNvContentPartPr/>
              <p14:nvPr/>
            </p14:nvContentPartPr>
            <p14:xfrm>
              <a:off x="1714395" y="4352415"/>
              <a:ext cx="360" cy="360"/>
            </p14:xfrm>
          </p:contentPart>
        </mc:Choice>
        <mc:Fallback xmlns="">
          <p:pic>
            <p:nvPicPr>
              <p:cNvPr id="13" name="Ink 12">
                <a:extLst>
                  <a:ext uri="{FF2B5EF4-FFF2-40B4-BE49-F238E27FC236}">
                    <a16:creationId xmlns:a16="http://schemas.microsoft.com/office/drawing/2014/main" id="{FE2C28B9-8AA3-4154-9B65-3EADBB078676}"/>
                  </a:ext>
                </a:extLst>
              </p:cNvPr>
              <p:cNvPicPr/>
              <p:nvPr/>
            </p:nvPicPr>
            <p:blipFill>
              <a:blip r:embed="rId20"/>
              <a:stretch>
                <a:fillRect/>
              </a:stretch>
            </p:blipFill>
            <p:spPr>
              <a:xfrm>
                <a:off x="1696755" y="424477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14" name="Ink 13">
                <a:extLst>
                  <a:ext uri="{FF2B5EF4-FFF2-40B4-BE49-F238E27FC236}">
                    <a16:creationId xmlns:a16="http://schemas.microsoft.com/office/drawing/2014/main" id="{86CF7CBC-2725-4384-9F80-B5546E22D338}"/>
                  </a:ext>
                </a:extLst>
              </p14:cNvPr>
              <p14:cNvContentPartPr/>
              <p14:nvPr/>
            </p14:nvContentPartPr>
            <p14:xfrm>
              <a:off x="1437915" y="3857415"/>
              <a:ext cx="360" cy="360"/>
            </p14:xfrm>
          </p:contentPart>
        </mc:Choice>
        <mc:Fallback xmlns="">
          <p:pic>
            <p:nvPicPr>
              <p:cNvPr id="14" name="Ink 13">
                <a:extLst>
                  <a:ext uri="{FF2B5EF4-FFF2-40B4-BE49-F238E27FC236}">
                    <a16:creationId xmlns:a16="http://schemas.microsoft.com/office/drawing/2014/main" id="{86CF7CBC-2725-4384-9F80-B5546E22D338}"/>
                  </a:ext>
                </a:extLst>
              </p:cNvPr>
              <p:cNvPicPr/>
              <p:nvPr/>
            </p:nvPicPr>
            <p:blipFill>
              <a:blip r:embed="rId22"/>
              <a:stretch>
                <a:fillRect/>
              </a:stretch>
            </p:blipFill>
            <p:spPr>
              <a:xfrm>
                <a:off x="1420275" y="374941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15" name="Ink 14">
                <a:extLst>
                  <a:ext uri="{FF2B5EF4-FFF2-40B4-BE49-F238E27FC236}">
                    <a16:creationId xmlns:a16="http://schemas.microsoft.com/office/drawing/2014/main" id="{5A4D0735-02E3-4310-A7C1-C420BA8FFBE0}"/>
                  </a:ext>
                </a:extLst>
              </p14:cNvPr>
              <p14:cNvContentPartPr/>
              <p14:nvPr/>
            </p14:nvContentPartPr>
            <p14:xfrm>
              <a:off x="1437915" y="3857415"/>
              <a:ext cx="360" cy="360"/>
            </p14:xfrm>
          </p:contentPart>
        </mc:Choice>
        <mc:Fallback xmlns="">
          <p:pic>
            <p:nvPicPr>
              <p:cNvPr id="15" name="Ink 14">
                <a:extLst>
                  <a:ext uri="{FF2B5EF4-FFF2-40B4-BE49-F238E27FC236}">
                    <a16:creationId xmlns:a16="http://schemas.microsoft.com/office/drawing/2014/main" id="{5A4D0735-02E3-4310-A7C1-C420BA8FFBE0}"/>
                  </a:ext>
                </a:extLst>
              </p:cNvPr>
              <p:cNvPicPr/>
              <p:nvPr/>
            </p:nvPicPr>
            <p:blipFill>
              <a:blip r:embed="rId22"/>
              <a:stretch>
                <a:fillRect/>
              </a:stretch>
            </p:blipFill>
            <p:spPr>
              <a:xfrm>
                <a:off x="1420275" y="374941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6" name="Ink 15">
                <a:extLst>
                  <a:ext uri="{FF2B5EF4-FFF2-40B4-BE49-F238E27FC236}">
                    <a16:creationId xmlns:a16="http://schemas.microsoft.com/office/drawing/2014/main" id="{E4702E86-CB50-4F25-881E-D85560BC0C64}"/>
                  </a:ext>
                </a:extLst>
              </p14:cNvPr>
              <p14:cNvContentPartPr/>
              <p14:nvPr/>
            </p14:nvContentPartPr>
            <p14:xfrm>
              <a:off x="6190995" y="4038135"/>
              <a:ext cx="360" cy="360"/>
            </p14:xfrm>
          </p:contentPart>
        </mc:Choice>
        <mc:Fallback xmlns="">
          <p:pic>
            <p:nvPicPr>
              <p:cNvPr id="16" name="Ink 15">
                <a:extLst>
                  <a:ext uri="{FF2B5EF4-FFF2-40B4-BE49-F238E27FC236}">
                    <a16:creationId xmlns:a16="http://schemas.microsoft.com/office/drawing/2014/main" id="{E4702E86-CB50-4F25-881E-D85560BC0C64}"/>
                  </a:ext>
                </a:extLst>
              </p:cNvPr>
              <p:cNvPicPr/>
              <p:nvPr/>
            </p:nvPicPr>
            <p:blipFill>
              <a:blip r:embed="rId25"/>
              <a:stretch>
                <a:fillRect/>
              </a:stretch>
            </p:blipFill>
            <p:spPr>
              <a:xfrm>
                <a:off x="6173355" y="393049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7" name="Ink 16">
                <a:extLst>
                  <a:ext uri="{FF2B5EF4-FFF2-40B4-BE49-F238E27FC236}">
                    <a16:creationId xmlns:a16="http://schemas.microsoft.com/office/drawing/2014/main" id="{CB5BA880-C5E5-40D8-AC60-9DECC796C3C4}"/>
                  </a:ext>
                </a:extLst>
              </p14:cNvPr>
              <p14:cNvContentPartPr/>
              <p14:nvPr/>
            </p14:nvContentPartPr>
            <p14:xfrm>
              <a:off x="6190995" y="4038135"/>
              <a:ext cx="360" cy="360"/>
            </p14:xfrm>
          </p:contentPart>
        </mc:Choice>
        <mc:Fallback xmlns="">
          <p:pic>
            <p:nvPicPr>
              <p:cNvPr id="17" name="Ink 16">
                <a:extLst>
                  <a:ext uri="{FF2B5EF4-FFF2-40B4-BE49-F238E27FC236}">
                    <a16:creationId xmlns:a16="http://schemas.microsoft.com/office/drawing/2014/main" id="{CB5BA880-C5E5-40D8-AC60-9DECC796C3C4}"/>
                  </a:ext>
                </a:extLst>
              </p:cNvPr>
              <p:cNvPicPr/>
              <p:nvPr/>
            </p:nvPicPr>
            <p:blipFill>
              <a:blip r:embed="rId25"/>
              <a:stretch>
                <a:fillRect/>
              </a:stretch>
            </p:blipFill>
            <p:spPr>
              <a:xfrm>
                <a:off x="6173355" y="393049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18" name="Ink 17">
                <a:extLst>
                  <a:ext uri="{FF2B5EF4-FFF2-40B4-BE49-F238E27FC236}">
                    <a16:creationId xmlns:a16="http://schemas.microsoft.com/office/drawing/2014/main" id="{E1969171-A2C6-496F-8428-59CE65445E3F}"/>
                  </a:ext>
                </a:extLst>
              </p14:cNvPr>
              <p14:cNvContentPartPr/>
              <p14:nvPr/>
            </p14:nvContentPartPr>
            <p14:xfrm>
              <a:off x="6190995" y="4038135"/>
              <a:ext cx="7920" cy="360"/>
            </p14:xfrm>
          </p:contentPart>
        </mc:Choice>
        <mc:Fallback xmlns="">
          <p:pic>
            <p:nvPicPr>
              <p:cNvPr id="18" name="Ink 17">
                <a:extLst>
                  <a:ext uri="{FF2B5EF4-FFF2-40B4-BE49-F238E27FC236}">
                    <a16:creationId xmlns:a16="http://schemas.microsoft.com/office/drawing/2014/main" id="{E1969171-A2C6-496F-8428-59CE65445E3F}"/>
                  </a:ext>
                </a:extLst>
              </p:cNvPr>
              <p:cNvPicPr/>
              <p:nvPr/>
            </p:nvPicPr>
            <p:blipFill>
              <a:blip r:embed="rId25"/>
              <a:stretch>
                <a:fillRect/>
              </a:stretch>
            </p:blipFill>
            <p:spPr>
              <a:xfrm>
                <a:off x="6173355" y="3930495"/>
                <a:ext cx="4356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9" name="Ink 18">
                <a:extLst>
                  <a:ext uri="{FF2B5EF4-FFF2-40B4-BE49-F238E27FC236}">
                    <a16:creationId xmlns:a16="http://schemas.microsoft.com/office/drawing/2014/main" id="{5854FE57-6661-4654-B3BC-E8F596405EC8}"/>
                  </a:ext>
                </a:extLst>
              </p14:cNvPr>
              <p14:cNvContentPartPr/>
              <p14:nvPr/>
            </p14:nvContentPartPr>
            <p14:xfrm>
              <a:off x="6210075" y="4038135"/>
              <a:ext cx="360" cy="360"/>
            </p14:xfrm>
          </p:contentPart>
        </mc:Choice>
        <mc:Fallback xmlns="">
          <p:pic>
            <p:nvPicPr>
              <p:cNvPr id="19" name="Ink 18">
                <a:extLst>
                  <a:ext uri="{FF2B5EF4-FFF2-40B4-BE49-F238E27FC236}">
                    <a16:creationId xmlns:a16="http://schemas.microsoft.com/office/drawing/2014/main" id="{5854FE57-6661-4654-B3BC-E8F596405EC8}"/>
                  </a:ext>
                </a:extLst>
              </p:cNvPr>
              <p:cNvPicPr/>
              <p:nvPr/>
            </p:nvPicPr>
            <p:blipFill>
              <a:blip r:embed="rId29"/>
              <a:stretch>
                <a:fillRect/>
              </a:stretch>
            </p:blipFill>
            <p:spPr>
              <a:xfrm>
                <a:off x="6192075" y="393049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0" name="Ink 19">
                <a:extLst>
                  <a:ext uri="{FF2B5EF4-FFF2-40B4-BE49-F238E27FC236}">
                    <a16:creationId xmlns:a16="http://schemas.microsoft.com/office/drawing/2014/main" id="{7A277664-2310-4FF6-97BD-CC2A1A691D5D}"/>
                  </a:ext>
                </a:extLst>
              </p14:cNvPr>
              <p14:cNvContentPartPr/>
              <p14:nvPr/>
            </p14:nvContentPartPr>
            <p14:xfrm>
              <a:off x="6210075" y="4038135"/>
              <a:ext cx="360" cy="360"/>
            </p14:xfrm>
          </p:contentPart>
        </mc:Choice>
        <mc:Fallback xmlns="">
          <p:pic>
            <p:nvPicPr>
              <p:cNvPr id="20" name="Ink 19">
                <a:extLst>
                  <a:ext uri="{FF2B5EF4-FFF2-40B4-BE49-F238E27FC236}">
                    <a16:creationId xmlns:a16="http://schemas.microsoft.com/office/drawing/2014/main" id="{7A277664-2310-4FF6-97BD-CC2A1A691D5D}"/>
                  </a:ext>
                </a:extLst>
              </p:cNvPr>
              <p:cNvPicPr/>
              <p:nvPr/>
            </p:nvPicPr>
            <p:blipFill>
              <a:blip r:embed="rId29"/>
              <a:stretch>
                <a:fillRect/>
              </a:stretch>
            </p:blipFill>
            <p:spPr>
              <a:xfrm>
                <a:off x="6192075" y="3930495"/>
                <a:ext cx="36000" cy="216000"/>
              </a:xfrm>
              <a:prstGeom prst="rect">
                <a:avLst/>
              </a:prstGeom>
            </p:spPr>
          </p:pic>
        </mc:Fallback>
      </mc:AlternateContent>
      <p:pic>
        <p:nvPicPr>
          <p:cNvPr id="24" name="Picture 23" descr="A picture containing dark, eaten&#10;&#10;Description automatically generated">
            <a:extLst>
              <a:ext uri="{FF2B5EF4-FFF2-40B4-BE49-F238E27FC236}">
                <a16:creationId xmlns:a16="http://schemas.microsoft.com/office/drawing/2014/main" id="{5C1F5CFA-25D9-42E2-A52B-C989E3D7346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245621" y="1201487"/>
            <a:ext cx="4653708" cy="5010542"/>
          </a:xfrm>
          <a:prstGeom prst="rect">
            <a:avLst/>
          </a:prstGeom>
        </p:spPr>
      </p:pic>
      <p:pic>
        <p:nvPicPr>
          <p:cNvPr id="6" name="Audio 5">
            <a:hlinkClick r:id="" action="ppaction://media"/>
            <a:extLst>
              <a:ext uri="{FF2B5EF4-FFF2-40B4-BE49-F238E27FC236}">
                <a16:creationId xmlns:a16="http://schemas.microsoft.com/office/drawing/2014/main" id="{F9E84C07-8A42-4924-93F6-DA2FAFD302BE}"/>
              </a:ext>
            </a:extLst>
          </p:cNvPr>
          <p:cNvPicPr>
            <a:picLocks noChangeAspect="1"/>
          </p:cNvPicPr>
          <p:nvPr>
            <a:audioFile r:link="rId2"/>
            <p:extLst>
              <p:ext uri="{DAA4B4D4-6D71-4841-9C94-3DE7FCFB9230}">
                <p14:media xmlns:p14="http://schemas.microsoft.com/office/powerpoint/2010/main" r:embed="rId1"/>
              </p:ext>
            </p:extLst>
          </p:nvPr>
        </p:nvPicPr>
        <p:blipFill>
          <a:blip r:embed="rId3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48058428"/>
      </p:ext>
    </p:extLst>
  </p:cSld>
  <p:clrMapOvr>
    <a:masterClrMapping/>
  </p:clrMapOvr>
  <mc:AlternateContent xmlns:mc="http://schemas.openxmlformats.org/markup-compatibility/2006" xmlns:p14="http://schemas.microsoft.com/office/powerpoint/2010/main">
    <mc:Choice Requires="p14">
      <p:transition spd="slow" p14:dur="2000" advTm="5442"/>
    </mc:Choice>
    <mc:Fallback xmlns="">
      <p:transition spd="slow" advTm="5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5A71DD5-CEE4-48AD-925C-EE533DD99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714" y="0"/>
            <a:ext cx="9470571" cy="6858000"/>
          </a:xfrm>
          <a:prstGeom prst="rect">
            <a:avLst/>
          </a:prstGeom>
        </p:spPr>
      </p:pic>
      <p:pic>
        <p:nvPicPr>
          <p:cNvPr id="2" name="Audio 1">
            <a:hlinkClick r:id="" action="ppaction://media"/>
            <a:extLst>
              <a:ext uri="{FF2B5EF4-FFF2-40B4-BE49-F238E27FC236}">
                <a16:creationId xmlns:a16="http://schemas.microsoft.com/office/drawing/2014/main" id="{BDE42425-0E77-49C1-A286-4EF731ADAE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64484227"/>
      </p:ext>
    </p:extLst>
  </p:cSld>
  <p:clrMapOvr>
    <a:masterClrMapping/>
  </p:clrMapOvr>
  <mc:AlternateContent xmlns:mc="http://schemas.openxmlformats.org/markup-compatibility/2006" xmlns:p14="http://schemas.microsoft.com/office/powerpoint/2010/main">
    <mc:Choice Requires="p14">
      <p:transition spd="slow" p14:dur="2000" advTm="7580"/>
    </mc:Choice>
    <mc:Fallback xmlns="">
      <p:transition spd="slow" advTm="7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9E192ED8-5BFB-4F5D-85BE-C67A07BD5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33" y="1631950"/>
            <a:ext cx="11980333" cy="3594100"/>
          </a:xfrm>
          <a:prstGeom prst="rect">
            <a:avLst/>
          </a:prstGeom>
        </p:spPr>
      </p:pic>
      <p:pic>
        <p:nvPicPr>
          <p:cNvPr id="2" name="Audio 1">
            <a:hlinkClick r:id="" action="ppaction://media"/>
            <a:extLst>
              <a:ext uri="{FF2B5EF4-FFF2-40B4-BE49-F238E27FC236}">
                <a16:creationId xmlns:a16="http://schemas.microsoft.com/office/drawing/2014/main" id="{3A1348CB-B319-435E-8A1F-DA34AFD6B5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94830588"/>
      </p:ext>
    </p:extLst>
  </p:cSld>
  <p:clrMapOvr>
    <a:masterClrMapping/>
  </p:clrMapOvr>
  <mc:AlternateContent xmlns:mc="http://schemas.openxmlformats.org/markup-compatibility/2006" xmlns:p14="http://schemas.microsoft.com/office/powerpoint/2010/main">
    <mc:Choice Requires="p14">
      <p:transition spd="slow" p14:dur="2000" advTm="7364"/>
    </mc:Choice>
    <mc:Fallback xmlns="">
      <p:transition spd="slow" advTm="7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D0CB517-9266-4492-A8AE-2F91C9D0E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5646" y="0"/>
            <a:ext cx="8160707" cy="6858000"/>
          </a:xfrm>
          <a:prstGeom prst="rect">
            <a:avLst/>
          </a:prstGeom>
        </p:spPr>
      </p:pic>
      <p:pic>
        <p:nvPicPr>
          <p:cNvPr id="6" name="Audio 5">
            <a:hlinkClick r:id="" action="ppaction://media"/>
            <a:extLst>
              <a:ext uri="{FF2B5EF4-FFF2-40B4-BE49-F238E27FC236}">
                <a16:creationId xmlns:a16="http://schemas.microsoft.com/office/drawing/2014/main" id="{02B5FECE-C86A-4304-A7E0-77CAE9DF75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7810961"/>
      </p:ext>
    </p:extLst>
  </p:cSld>
  <p:clrMapOvr>
    <a:masterClrMapping/>
  </p:clrMapOvr>
  <mc:AlternateContent xmlns:mc="http://schemas.openxmlformats.org/markup-compatibility/2006" xmlns:p14="http://schemas.microsoft.com/office/powerpoint/2010/main">
    <mc:Choice Requires="p14">
      <p:transition spd="slow" p14:dur="2000" advTm="10079"/>
    </mc:Choice>
    <mc:Fallback xmlns="">
      <p:transition spd="slow" advTm="10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4774B179-E47F-4748-93E2-3DBD6DAB252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8787" y="0"/>
            <a:ext cx="8734425" cy="6853046"/>
          </a:xfrm>
        </p:spPr>
      </p:pic>
      <p:pic>
        <p:nvPicPr>
          <p:cNvPr id="2" name="Audio 1">
            <a:hlinkClick r:id="" action="ppaction://media"/>
            <a:extLst>
              <a:ext uri="{FF2B5EF4-FFF2-40B4-BE49-F238E27FC236}">
                <a16:creationId xmlns:a16="http://schemas.microsoft.com/office/drawing/2014/main" id="{3E4E8990-3601-4310-9FD6-AC8AAA389A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52028599"/>
      </p:ext>
    </p:extLst>
  </p:cSld>
  <p:clrMapOvr>
    <a:masterClrMapping/>
  </p:clrMapOvr>
  <mc:AlternateContent xmlns:mc="http://schemas.openxmlformats.org/markup-compatibility/2006" xmlns:p14="http://schemas.microsoft.com/office/powerpoint/2010/main">
    <mc:Choice Requires="p14">
      <p:transition spd="slow" p14:dur="2000" advTm="8241"/>
    </mc:Choice>
    <mc:Fallback xmlns="">
      <p:transition spd="slow" advTm="8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45980760-1C69-4D1F-981D-949AFEEDB8E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38977" y="0"/>
            <a:ext cx="10963011" cy="6858000"/>
          </a:xfrm>
        </p:spPr>
      </p:pic>
      <p:pic>
        <p:nvPicPr>
          <p:cNvPr id="2" name="Audio 1">
            <a:hlinkClick r:id="" action="ppaction://media"/>
            <a:extLst>
              <a:ext uri="{FF2B5EF4-FFF2-40B4-BE49-F238E27FC236}">
                <a16:creationId xmlns:a16="http://schemas.microsoft.com/office/drawing/2014/main" id="{14E8DE68-6441-44F7-AB50-4DFBA1FC41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07371773"/>
      </p:ext>
    </p:extLst>
  </p:cSld>
  <p:clrMapOvr>
    <a:masterClrMapping/>
  </p:clrMapOvr>
  <mc:AlternateContent xmlns:mc="http://schemas.openxmlformats.org/markup-compatibility/2006" xmlns:p14="http://schemas.microsoft.com/office/powerpoint/2010/main">
    <mc:Choice Requires="p14">
      <p:transition spd="slow" p14:dur="2000" advTm="7399"/>
    </mc:Choice>
    <mc:Fallback xmlns="">
      <p:transition spd="slow" advTm="7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5F4904D-CF4F-4929-B2CC-1D100648A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82" y="0"/>
            <a:ext cx="11568836" cy="6858000"/>
          </a:xfrm>
          <a:prstGeom prst="rect">
            <a:avLst/>
          </a:prstGeom>
        </p:spPr>
      </p:pic>
    </p:spTree>
    <p:extLst>
      <p:ext uri="{BB962C8B-B14F-4D97-AF65-F5344CB8AC3E}">
        <p14:creationId xmlns:p14="http://schemas.microsoft.com/office/powerpoint/2010/main" val="629262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076220C-C852-4021-8EB2-853A74ABC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03" y="0"/>
            <a:ext cx="11840994" cy="6858000"/>
          </a:xfrm>
          <a:prstGeom prst="rect">
            <a:avLst/>
          </a:prstGeom>
        </p:spPr>
      </p:pic>
    </p:spTree>
    <p:extLst>
      <p:ext uri="{BB962C8B-B14F-4D97-AF65-F5344CB8AC3E}">
        <p14:creationId xmlns:p14="http://schemas.microsoft.com/office/powerpoint/2010/main" val="2982409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E341C17-EC3C-4C4B-A1A0-022E644A5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385" y="0"/>
            <a:ext cx="9207230" cy="6858000"/>
          </a:xfrm>
          <a:prstGeom prst="rect">
            <a:avLst/>
          </a:prstGeom>
        </p:spPr>
      </p:pic>
      <p:pic>
        <p:nvPicPr>
          <p:cNvPr id="3" name="Audio 2">
            <a:hlinkClick r:id="" action="ppaction://media"/>
            <a:extLst>
              <a:ext uri="{FF2B5EF4-FFF2-40B4-BE49-F238E27FC236}">
                <a16:creationId xmlns:a16="http://schemas.microsoft.com/office/drawing/2014/main" id="{121E7072-A7D0-47BA-8483-59A402D851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68121326"/>
      </p:ext>
    </p:extLst>
  </p:cSld>
  <p:clrMapOvr>
    <a:masterClrMapping/>
  </p:clrMapOvr>
  <mc:AlternateContent xmlns:mc="http://schemas.openxmlformats.org/markup-compatibility/2006">
    <mc:Choice xmlns:p14="http://schemas.microsoft.com/office/powerpoint/2010/main" Requires="p14">
      <p:transition spd="slow" p14:dur="2000" advTm="38417"/>
    </mc:Choice>
    <mc:Fallback>
      <p:transition spd="slow" advTm="38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7A1610E-4E41-4386-A463-CB75790A1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1913"/>
            <a:ext cx="12195327" cy="6981825"/>
          </a:xfrm>
          <a:prstGeom prst="rect">
            <a:avLst/>
          </a:prstGeom>
        </p:spPr>
      </p:pic>
      <p:pic>
        <p:nvPicPr>
          <p:cNvPr id="6" name="Picture 5" descr="Logo&#10;&#10;Description automatically generated">
            <a:extLst>
              <a:ext uri="{FF2B5EF4-FFF2-40B4-BE49-F238E27FC236}">
                <a16:creationId xmlns:a16="http://schemas.microsoft.com/office/drawing/2014/main" id="{8A840B07-D3F2-44BA-90B7-13B66BF531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80" y="0"/>
            <a:ext cx="11979039" cy="6858000"/>
          </a:xfrm>
          <a:prstGeom prst="rect">
            <a:avLst/>
          </a:prstGeom>
        </p:spPr>
      </p:pic>
      <p:pic>
        <p:nvPicPr>
          <p:cNvPr id="4" name="Audio 3">
            <a:hlinkClick r:id="" action="ppaction://media"/>
            <a:extLst>
              <a:ext uri="{FF2B5EF4-FFF2-40B4-BE49-F238E27FC236}">
                <a16:creationId xmlns:a16="http://schemas.microsoft.com/office/drawing/2014/main" id="{FE4F6EB1-ACEC-4DA6-BBD5-C7FA9300AD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21339712"/>
      </p:ext>
    </p:extLst>
  </p:cSld>
  <p:clrMapOvr>
    <a:masterClrMapping/>
  </p:clrMapOvr>
  <mc:AlternateContent xmlns:mc="http://schemas.openxmlformats.org/markup-compatibility/2006" xmlns:p14="http://schemas.microsoft.com/office/powerpoint/2010/main">
    <mc:Choice Requires="p14">
      <p:transition p14:dur="10" advTm="9519"/>
    </mc:Choice>
    <mc:Fallback xmlns="">
      <p:transition advTm="9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33E1E1A-8397-4514-8460-84F05A886EA1}"/>
              </a:ext>
            </a:extLst>
          </p:cNvPr>
          <p:cNvGrpSpPr/>
          <p:nvPr/>
        </p:nvGrpSpPr>
        <p:grpSpPr>
          <a:xfrm>
            <a:off x="1335024" y="493777"/>
            <a:ext cx="8877905" cy="6291072"/>
            <a:chOff x="4250532" y="3225411"/>
            <a:chExt cx="5925821" cy="3632589"/>
          </a:xfrm>
        </p:grpSpPr>
        <p:pic>
          <p:nvPicPr>
            <p:cNvPr id="3" name="Picture 2" descr="Diagram&#10;&#10;Description automatically generated">
              <a:extLst>
                <a:ext uri="{FF2B5EF4-FFF2-40B4-BE49-F238E27FC236}">
                  <a16:creationId xmlns:a16="http://schemas.microsoft.com/office/drawing/2014/main" id="{D3430503-3788-426D-99C4-97313F8E6355}"/>
                </a:ext>
              </a:extLst>
            </p:cNvPr>
            <p:cNvPicPr>
              <a:picLocks noChangeAspect="1"/>
            </p:cNvPicPr>
            <p:nvPr/>
          </p:nvPicPr>
          <p:blipFill rotWithShape="1">
            <a:blip r:embed="rId3">
              <a:extLst>
                <a:ext uri="{28A0092B-C50C-407E-A947-70E740481C1C}">
                  <a14:useLocalDpi xmlns:a14="http://schemas.microsoft.com/office/drawing/2010/main" val="0"/>
                </a:ext>
              </a:extLst>
            </a:blip>
            <a:srcRect l="29894" t="48646" r="1" b="-1"/>
            <a:stretch/>
          </p:blipFill>
          <p:spPr>
            <a:xfrm>
              <a:off x="4455319" y="3336132"/>
              <a:ext cx="5721034" cy="3521868"/>
            </a:xfrm>
            <a:prstGeom prst="rect">
              <a:avLst/>
            </a:prstGeom>
          </p:spPr>
        </p:pic>
        <p:sp>
          <p:nvSpPr>
            <p:cNvPr id="4" name="Rectangle 3">
              <a:extLst>
                <a:ext uri="{FF2B5EF4-FFF2-40B4-BE49-F238E27FC236}">
                  <a16:creationId xmlns:a16="http://schemas.microsoft.com/office/drawing/2014/main" id="{78026473-A11D-4A5D-B3E1-AE92F279E075}"/>
                </a:ext>
              </a:extLst>
            </p:cNvPr>
            <p:cNvSpPr/>
            <p:nvPr/>
          </p:nvSpPr>
          <p:spPr>
            <a:xfrm>
              <a:off x="4333875" y="4791075"/>
              <a:ext cx="1395413" cy="871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3D526832-3FE2-4A16-9095-984ACB506E49}"/>
                </a:ext>
              </a:extLst>
            </p:cNvPr>
            <p:cNvSpPr/>
            <p:nvPr/>
          </p:nvSpPr>
          <p:spPr>
            <a:xfrm>
              <a:off x="5995988" y="3243266"/>
              <a:ext cx="228600" cy="121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C54B268-030D-4C09-9423-B6B4EB523026}"/>
                </a:ext>
              </a:extLst>
            </p:cNvPr>
            <p:cNvSpPr/>
            <p:nvPr/>
          </p:nvSpPr>
          <p:spPr>
            <a:xfrm>
              <a:off x="5031581" y="3225411"/>
              <a:ext cx="228600" cy="121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8B60B50-90FD-4F10-8820-12556DCBB29C}"/>
                </a:ext>
              </a:extLst>
            </p:cNvPr>
            <p:cNvSpPr/>
            <p:nvPr/>
          </p:nvSpPr>
          <p:spPr>
            <a:xfrm>
              <a:off x="4250532" y="3350421"/>
              <a:ext cx="228600" cy="121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62267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usinessman holding mug">
            <a:extLst>
              <a:ext uri="{FF2B5EF4-FFF2-40B4-BE49-F238E27FC236}">
                <a16:creationId xmlns:a16="http://schemas.microsoft.com/office/drawing/2014/main" id="{BF173A33-ED72-468C-80F3-B09CB7F0C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853" y="248478"/>
            <a:ext cx="2697216" cy="6500192"/>
          </a:xfrm>
          <a:prstGeom prst="rect">
            <a:avLst/>
          </a:prstGeom>
        </p:spPr>
      </p:pic>
      <p:sp>
        <p:nvSpPr>
          <p:cNvPr id="3" name="Speech Bubble: Rectangle with Corners Rounded 2">
            <a:extLst>
              <a:ext uri="{FF2B5EF4-FFF2-40B4-BE49-F238E27FC236}">
                <a16:creationId xmlns:a16="http://schemas.microsoft.com/office/drawing/2014/main" id="{60D93AD8-8D6B-439F-96A0-3D7C429E725E}"/>
              </a:ext>
            </a:extLst>
          </p:cNvPr>
          <p:cNvSpPr/>
          <p:nvPr/>
        </p:nvSpPr>
        <p:spPr>
          <a:xfrm>
            <a:off x="4020299" y="826786"/>
            <a:ext cx="7460343" cy="5042666"/>
          </a:xfrm>
          <a:prstGeom prst="wedgeRoundRectCallout">
            <a:avLst>
              <a:gd name="adj1" fmla="val -70200"/>
              <a:gd name="adj2" fmla="val -48586"/>
              <a:gd name="adj3" fmla="val 16667"/>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GB" sz="4400" b="0" i="0" u="none" strike="noStrike" dirty="0">
                <a:solidFill>
                  <a:schemeClr val="tx2"/>
                </a:solidFill>
                <a:effectLst/>
                <a:latin typeface="Lora" panose="02000503000000020004" pitchFamily="2" charset="0"/>
              </a:rPr>
              <a:t>But can I be certain Farmacy Family will keep mine and my foster son’s private information secure?</a:t>
            </a:r>
            <a:endParaRPr lang="en-GB" sz="4400" b="0" dirty="0">
              <a:solidFill>
                <a:schemeClr val="tx2"/>
              </a:solidFill>
              <a:effectLst/>
              <a:latin typeface="Lora" panose="02000503000000020004" pitchFamily="2" charset="0"/>
            </a:endParaRPr>
          </a:p>
        </p:txBody>
      </p:sp>
      <p:pic>
        <p:nvPicPr>
          <p:cNvPr id="4" name="Audio 3">
            <a:hlinkClick r:id="" action="ppaction://media"/>
            <a:extLst>
              <a:ext uri="{FF2B5EF4-FFF2-40B4-BE49-F238E27FC236}">
                <a16:creationId xmlns:a16="http://schemas.microsoft.com/office/drawing/2014/main" id="{B27A6295-2D2B-459E-94FD-ACD1825AA4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10177229"/>
      </p:ext>
    </p:extLst>
  </p:cSld>
  <p:clrMapOvr>
    <a:masterClrMapping/>
  </p:clrMapOvr>
  <mc:AlternateContent xmlns:mc="http://schemas.openxmlformats.org/markup-compatibility/2006" xmlns:p14="http://schemas.microsoft.com/office/powerpoint/2010/main">
    <mc:Choice Requires="p14">
      <p:transition spd="slow" p14:dur="2000" advTm="8583"/>
    </mc:Choice>
    <mc:Fallback xmlns="">
      <p:transition spd="slow" advTm="8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6E360-9138-4901-8C1D-224A87F91284}"/>
              </a:ext>
            </a:extLst>
          </p:cNvPr>
          <p:cNvSpPr>
            <a:spLocks noGrp="1"/>
          </p:cNvSpPr>
          <p:nvPr>
            <p:ph type="title"/>
          </p:nvPr>
        </p:nvSpPr>
        <p:spPr/>
        <p:txBody>
          <a:bodyPr/>
          <a:lstStyle/>
          <a:p>
            <a:r>
              <a:rPr lang="en-GB" dirty="0"/>
              <a:t>Security</a:t>
            </a:r>
          </a:p>
        </p:txBody>
      </p:sp>
      <p:sp>
        <p:nvSpPr>
          <p:cNvPr id="3" name="Text Placeholder 2">
            <a:extLst>
              <a:ext uri="{FF2B5EF4-FFF2-40B4-BE49-F238E27FC236}">
                <a16:creationId xmlns:a16="http://schemas.microsoft.com/office/drawing/2014/main" id="{F74C77F7-C5BC-4320-8308-0483B0A02C8E}"/>
              </a:ext>
            </a:extLst>
          </p:cNvPr>
          <p:cNvSpPr>
            <a:spLocks noGrp="1"/>
          </p:cNvSpPr>
          <p:nvPr>
            <p:ph type="body" idx="1"/>
          </p:nvPr>
        </p:nvSpPr>
        <p:spPr/>
        <p:txBody>
          <a:bodyPr/>
          <a:lstStyle/>
          <a:p>
            <a:endParaRPr lang="en-GB"/>
          </a:p>
        </p:txBody>
      </p:sp>
      <p:pic>
        <p:nvPicPr>
          <p:cNvPr id="5" name="Picture 4" descr="A vending machine with a sign&#10;&#10;Description automatically generated with low confidence">
            <a:extLst>
              <a:ext uri="{FF2B5EF4-FFF2-40B4-BE49-F238E27FC236}">
                <a16:creationId xmlns:a16="http://schemas.microsoft.com/office/drawing/2014/main" id="{EDD68A97-7D24-435C-92E0-403A25E513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1661" y="0"/>
            <a:ext cx="3302849" cy="6858000"/>
          </a:xfrm>
          <a:prstGeom prst="rect">
            <a:avLst/>
          </a:prstGeom>
        </p:spPr>
      </p:pic>
      <p:pic>
        <p:nvPicPr>
          <p:cNvPr id="4" name="Audio 3">
            <a:hlinkClick r:id="" action="ppaction://media"/>
            <a:extLst>
              <a:ext uri="{FF2B5EF4-FFF2-40B4-BE49-F238E27FC236}">
                <a16:creationId xmlns:a16="http://schemas.microsoft.com/office/drawing/2014/main" id="{61F15D1B-0289-489D-815A-46C5F56D31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82417299"/>
      </p:ext>
    </p:extLst>
  </p:cSld>
  <p:clrMapOvr>
    <a:masterClrMapping/>
  </p:clrMapOvr>
  <mc:AlternateContent xmlns:mc="http://schemas.openxmlformats.org/markup-compatibility/2006" xmlns:p14="http://schemas.microsoft.com/office/powerpoint/2010/main">
    <mc:Choice Requires="p14">
      <p:transition spd="slow" p14:dur="2000" advTm="6737"/>
    </mc:Choice>
    <mc:Fallback xmlns="">
      <p:transition spd="slow" advTm="6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4F223AB-457E-46A1-BACD-E8C1458ADC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523" b="3016"/>
          <a:stretch/>
        </p:blipFill>
        <p:spPr bwMode="auto">
          <a:xfrm>
            <a:off x="1193166" y="536713"/>
            <a:ext cx="9805667" cy="632128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E9DF78BE-EDA9-4777-ADD9-939782D894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14878163"/>
      </p:ext>
    </p:extLst>
  </p:cSld>
  <p:clrMapOvr>
    <a:masterClrMapping/>
  </p:clrMapOvr>
  <mc:AlternateContent xmlns:mc="http://schemas.openxmlformats.org/markup-compatibility/2006" xmlns:p14="http://schemas.microsoft.com/office/powerpoint/2010/main">
    <mc:Choice Requires="p14">
      <p:transition spd="slow" p14:dur="2000" advTm="8871"/>
    </mc:Choice>
    <mc:Fallback xmlns="">
      <p:transition spd="slow" advTm="8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27" descr="A picture containing text, clipart, vector graphics&#10;&#10;Description automatically generated">
            <a:extLst>
              <a:ext uri="{FF2B5EF4-FFF2-40B4-BE49-F238E27FC236}">
                <a16:creationId xmlns:a16="http://schemas.microsoft.com/office/drawing/2014/main" id="{4CC625AB-9031-4A17-BC45-F7D3B0D75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2677" y="2310679"/>
            <a:ext cx="5446645" cy="2859489"/>
          </a:xfrm>
          <a:prstGeom prst="rect">
            <a:avLst/>
          </a:prstGeom>
        </p:spPr>
      </p:pic>
      <p:grpSp>
        <p:nvGrpSpPr>
          <p:cNvPr id="6" name="Group 5">
            <a:extLst>
              <a:ext uri="{FF2B5EF4-FFF2-40B4-BE49-F238E27FC236}">
                <a16:creationId xmlns:a16="http://schemas.microsoft.com/office/drawing/2014/main" id="{11CD3DC8-6B82-41E7-AA4F-F4B1D65CC680}"/>
              </a:ext>
            </a:extLst>
          </p:cNvPr>
          <p:cNvGrpSpPr/>
          <p:nvPr/>
        </p:nvGrpSpPr>
        <p:grpSpPr>
          <a:xfrm>
            <a:off x="2106680" y="3035708"/>
            <a:ext cx="1063487" cy="1131332"/>
            <a:chOff x="924339" y="752061"/>
            <a:chExt cx="1063487" cy="1131332"/>
          </a:xfrm>
        </p:grpSpPr>
        <p:pic>
          <p:nvPicPr>
            <p:cNvPr id="2"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82" y="75206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9F6C63B6-638B-468B-902E-0072430DB4FA}"/>
                </a:ext>
              </a:extLst>
            </p:cNvPr>
            <p:cNvSpPr txBox="1"/>
            <p:nvPr/>
          </p:nvSpPr>
          <p:spPr>
            <a:xfrm>
              <a:off x="924339" y="1514061"/>
              <a:ext cx="1063487" cy="369332"/>
            </a:xfrm>
            <a:prstGeom prst="rect">
              <a:avLst/>
            </a:prstGeom>
            <a:noFill/>
          </p:spPr>
          <p:txBody>
            <a:bodyPr wrap="square" rtlCol="0">
              <a:spAutoFit/>
            </a:bodyPr>
            <a:lstStyle/>
            <a:p>
              <a:pPr algn="ctr"/>
              <a:r>
                <a:rPr lang="en-GB" dirty="0">
                  <a:latin typeface="Lora" panose="02000503000000020004" pitchFamily="2" charset="0"/>
                </a:rPr>
                <a:t>Cognito</a:t>
              </a:r>
            </a:p>
          </p:txBody>
        </p:sp>
      </p:grpSp>
      <p:grpSp>
        <p:nvGrpSpPr>
          <p:cNvPr id="8" name="Group 7">
            <a:extLst>
              <a:ext uri="{FF2B5EF4-FFF2-40B4-BE49-F238E27FC236}">
                <a16:creationId xmlns:a16="http://schemas.microsoft.com/office/drawing/2014/main" id="{A8EE65DD-7C54-40A5-A245-2143DD355533}"/>
              </a:ext>
            </a:extLst>
          </p:cNvPr>
          <p:cNvGrpSpPr/>
          <p:nvPr/>
        </p:nvGrpSpPr>
        <p:grpSpPr>
          <a:xfrm>
            <a:off x="3241809" y="1628314"/>
            <a:ext cx="1383196" cy="1131332"/>
            <a:chOff x="2731604" y="752061"/>
            <a:chExt cx="1383196" cy="1131332"/>
          </a:xfrm>
        </p:grpSpPr>
        <p:pic>
          <p:nvPicPr>
            <p:cNvPr id="4"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2202" y="75206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53D23D6-02EF-4904-85D6-4F4DF6129EEF}"/>
                </a:ext>
              </a:extLst>
            </p:cNvPr>
            <p:cNvSpPr txBox="1"/>
            <p:nvPr/>
          </p:nvSpPr>
          <p:spPr>
            <a:xfrm>
              <a:off x="2731604" y="1514061"/>
              <a:ext cx="1383196" cy="369332"/>
            </a:xfrm>
            <a:prstGeom prst="rect">
              <a:avLst/>
            </a:prstGeom>
            <a:noFill/>
          </p:spPr>
          <p:txBody>
            <a:bodyPr wrap="square" rtlCol="0">
              <a:spAutoFit/>
            </a:bodyPr>
            <a:lstStyle/>
            <a:p>
              <a:pPr algn="ctr"/>
              <a:r>
                <a:rPr lang="en-GB" dirty="0" err="1">
                  <a:latin typeface="Lora" panose="02000503000000020004" pitchFamily="2" charset="0"/>
                </a:rPr>
                <a:t>GuardDuty</a:t>
              </a:r>
              <a:endParaRPr lang="en-GB" dirty="0">
                <a:latin typeface="Lora" panose="02000503000000020004" pitchFamily="2" charset="0"/>
              </a:endParaRPr>
            </a:p>
          </p:txBody>
        </p:sp>
      </p:grpSp>
      <p:grpSp>
        <p:nvGrpSpPr>
          <p:cNvPr id="13" name="Group 12">
            <a:extLst>
              <a:ext uri="{FF2B5EF4-FFF2-40B4-BE49-F238E27FC236}">
                <a16:creationId xmlns:a16="http://schemas.microsoft.com/office/drawing/2014/main" id="{3D86FF22-8A50-4E14-A488-4358FED6CE75}"/>
              </a:ext>
            </a:extLst>
          </p:cNvPr>
          <p:cNvGrpSpPr/>
          <p:nvPr/>
        </p:nvGrpSpPr>
        <p:grpSpPr>
          <a:xfrm>
            <a:off x="9172576" y="3035708"/>
            <a:ext cx="1063487" cy="1131332"/>
            <a:chOff x="4707834" y="752061"/>
            <a:chExt cx="1063487" cy="1131332"/>
          </a:xfrm>
        </p:grpSpPr>
        <p:pic>
          <p:nvPicPr>
            <p:cNvPr id="10"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8577" y="75206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4B6A52BB-7BCB-466A-B9C4-CE4027232D56}"/>
                </a:ext>
              </a:extLst>
            </p:cNvPr>
            <p:cNvSpPr txBox="1"/>
            <p:nvPr/>
          </p:nvSpPr>
          <p:spPr>
            <a:xfrm>
              <a:off x="4707834" y="1514061"/>
              <a:ext cx="1063487" cy="369332"/>
            </a:xfrm>
            <a:prstGeom prst="rect">
              <a:avLst/>
            </a:prstGeom>
            <a:noFill/>
          </p:spPr>
          <p:txBody>
            <a:bodyPr wrap="square" rtlCol="0">
              <a:spAutoFit/>
            </a:bodyPr>
            <a:lstStyle/>
            <a:p>
              <a:pPr algn="ctr"/>
              <a:r>
                <a:rPr lang="en-GB" dirty="0">
                  <a:latin typeface="Lora" panose="02000503000000020004" pitchFamily="2" charset="0"/>
                </a:rPr>
                <a:t>Artifact</a:t>
              </a:r>
            </a:p>
          </p:txBody>
        </p:sp>
      </p:grpSp>
      <p:grpSp>
        <p:nvGrpSpPr>
          <p:cNvPr id="14" name="Group 13">
            <a:extLst>
              <a:ext uri="{FF2B5EF4-FFF2-40B4-BE49-F238E27FC236}">
                <a16:creationId xmlns:a16="http://schemas.microsoft.com/office/drawing/2014/main" id="{D112BB02-3A50-46E2-A32C-41BC6CFADB0C}"/>
              </a:ext>
            </a:extLst>
          </p:cNvPr>
          <p:cNvGrpSpPr/>
          <p:nvPr/>
        </p:nvGrpSpPr>
        <p:grpSpPr>
          <a:xfrm>
            <a:off x="7643964" y="4495728"/>
            <a:ext cx="1383196" cy="1408331"/>
            <a:chOff x="6364356" y="752061"/>
            <a:chExt cx="1383196" cy="1408331"/>
          </a:xfrm>
        </p:grpSpPr>
        <p:pic>
          <p:nvPicPr>
            <p:cNvPr id="9"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4954" y="75206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2D342075-A926-4EB0-B482-A898DFDE69EF}"/>
                </a:ext>
              </a:extLst>
            </p:cNvPr>
            <p:cNvSpPr txBox="1"/>
            <p:nvPr/>
          </p:nvSpPr>
          <p:spPr>
            <a:xfrm>
              <a:off x="6364356" y="1514061"/>
              <a:ext cx="1383196" cy="646331"/>
            </a:xfrm>
            <a:prstGeom prst="rect">
              <a:avLst/>
            </a:prstGeom>
            <a:noFill/>
          </p:spPr>
          <p:txBody>
            <a:bodyPr wrap="square" rtlCol="0">
              <a:spAutoFit/>
            </a:bodyPr>
            <a:lstStyle/>
            <a:p>
              <a:pPr algn="ctr"/>
              <a:r>
                <a:rPr lang="en-GB" dirty="0">
                  <a:latin typeface="Lora" panose="02000503000000020004" pitchFamily="2" charset="0"/>
                </a:rPr>
                <a:t>Certificate</a:t>
              </a:r>
            </a:p>
            <a:p>
              <a:pPr algn="ctr"/>
              <a:r>
                <a:rPr lang="en-GB" dirty="0">
                  <a:latin typeface="Lora" panose="02000503000000020004" pitchFamily="2" charset="0"/>
                </a:rPr>
                <a:t>Manager</a:t>
              </a:r>
            </a:p>
          </p:txBody>
        </p:sp>
      </p:grpSp>
      <p:grpSp>
        <p:nvGrpSpPr>
          <p:cNvPr id="19" name="Group 18">
            <a:extLst>
              <a:ext uri="{FF2B5EF4-FFF2-40B4-BE49-F238E27FC236}">
                <a16:creationId xmlns:a16="http://schemas.microsoft.com/office/drawing/2014/main" id="{29A05240-0C51-459E-81E6-C498D22AD621}"/>
              </a:ext>
            </a:extLst>
          </p:cNvPr>
          <p:cNvGrpSpPr/>
          <p:nvPr/>
        </p:nvGrpSpPr>
        <p:grpSpPr>
          <a:xfrm>
            <a:off x="7698631" y="1629970"/>
            <a:ext cx="1230900" cy="1405738"/>
            <a:chOff x="8154122" y="752061"/>
            <a:chExt cx="1230900" cy="1405738"/>
          </a:xfrm>
        </p:grpSpPr>
        <p:pic>
          <p:nvPicPr>
            <p:cNvPr id="16"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8572" y="75206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BFEB31B5-241B-4A53-969B-87E4B23D77BC}"/>
                </a:ext>
              </a:extLst>
            </p:cNvPr>
            <p:cNvSpPr txBox="1"/>
            <p:nvPr/>
          </p:nvSpPr>
          <p:spPr>
            <a:xfrm>
              <a:off x="8154122" y="1511468"/>
              <a:ext cx="1230900" cy="646331"/>
            </a:xfrm>
            <a:prstGeom prst="rect">
              <a:avLst/>
            </a:prstGeom>
            <a:noFill/>
          </p:spPr>
          <p:txBody>
            <a:bodyPr wrap="square" rtlCol="0">
              <a:spAutoFit/>
            </a:bodyPr>
            <a:lstStyle/>
            <a:p>
              <a:pPr algn="ctr"/>
              <a:r>
                <a:rPr lang="en-GB" dirty="0">
                  <a:latin typeface="Lora" panose="02000503000000020004" pitchFamily="2" charset="0"/>
                </a:rPr>
                <a:t>Firewall</a:t>
              </a:r>
            </a:p>
            <a:p>
              <a:pPr algn="ctr"/>
              <a:r>
                <a:rPr lang="en-GB" dirty="0">
                  <a:latin typeface="Lora" panose="02000503000000020004" pitchFamily="2" charset="0"/>
                </a:rPr>
                <a:t>Manager</a:t>
              </a:r>
            </a:p>
          </p:txBody>
        </p:sp>
      </p:grpSp>
      <p:grpSp>
        <p:nvGrpSpPr>
          <p:cNvPr id="26" name="Group 25">
            <a:extLst>
              <a:ext uri="{FF2B5EF4-FFF2-40B4-BE49-F238E27FC236}">
                <a16:creationId xmlns:a16="http://schemas.microsoft.com/office/drawing/2014/main" id="{6798679D-448C-409F-A490-51F42525BA7C}"/>
              </a:ext>
            </a:extLst>
          </p:cNvPr>
          <p:cNvGrpSpPr/>
          <p:nvPr/>
        </p:nvGrpSpPr>
        <p:grpSpPr>
          <a:xfrm>
            <a:off x="5564253" y="5231223"/>
            <a:ext cx="1063487" cy="1167775"/>
            <a:chOff x="2891458" y="2743201"/>
            <a:chExt cx="1063487" cy="1167775"/>
          </a:xfrm>
        </p:grpSpPr>
        <p:pic>
          <p:nvPicPr>
            <p:cNvPr id="22"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2201" y="274320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C49A21B7-CB9E-413B-A826-3959DF3EC7C8}"/>
                </a:ext>
              </a:extLst>
            </p:cNvPr>
            <p:cNvSpPr txBox="1"/>
            <p:nvPr/>
          </p:nvSpPr>
          <p:spPr>
            <a:xfrm>
              <a:off x="2891458" y="3541644"/>
              <a:ext cx="1063487" cy="369332"/>
            </a:xfrm>
            <a:prstGeom prst="rect">
              <a:avLst/>
            </a:prstGeom>
            <a:noFill/>
          </p:spPr>
          <p:txBody>
            <a:bodyPr wrap="square" rtlCol="0">
              <a:spAutoFit/>
            </a:bodyPr>
            <a:lstStyle/>
            <a:p>
              <a:pPr algn="ctr"/>
              <a:r>
                <a:rPr lang="en-GB" dirty="0">
                  <a:latin typeface="Lora" panose="02000503000000020004" pitchFamily="2" charset="0"/>
                </a:rPr>
                <a:t>WAF</a:t>
              </a:r>
            </a:p>
          </p:txBody>
        </p:sp>
      </p:grpSp>
      <p:grpSp>
        <p:nvGrpSpPr>
          <p:cNvPr id="25" name="Group 24">
            <a:extLst>
              <a:ext uri="{FF2B5EF4-FFF2-40B4-BE49-F238E27FC236}">
                <a16:creationId xmlns:a16="http://schemas.microsoft.com/office/drawing/2014/main" id="{BAA9002A-2760-4113-A33A-892918A1B6A4}"/>
              </a:ext>
            </a:extLst>
          </p:cNvPr>
          <p:cNvGrpSpPr/>
          <p:nvPr/>
        </p:nvGrpSpPr>
        <p:grpSpPr>
          <a:xfrm>
            <a:off x="3346998" y="4495728"/>
            <a:ext cx="1172819" cy="1381826"/>
            <a:chOff x="924338" y="2806149"/>
            <a:chExt cx="1172819" cy="1381826"/>
          </a:xfrm>
        </p:grpSpPr>
        <p:sp>
          <p:nvSpPr>
            <p:cNvPr id="5" name="TextBox 4">
              <a:extLst>
                <a:ext uri="{FF2B5EF4-FFF2-40B4-BE49-F238E27FC236}">
                  <a16:creationId xmlns:a16="http://schemas.microsoft.com/office/drawing/2014/main" id="{8CA56E5A-53DA-490F-A46E-1F025C44B484}"/>
                </a:ext>
              </a:extLst>
            </p:cNvPr>
            <p:cNvSpPr txBox="1"/>
            <p:nvPr/>
          </p:nvSpPr>
          <p:spPr>
            <a:xfrm>
              <a:off x="924338" y="3541644"/>
              <a:ext cx="1172819" cy="646331"/>
            </a:xfrm>
            <a:prstGeom prst="rect">
              <a:avLst/>
            </a:prstGeom>
            <a:noFill/>
          </p:spPr>
          <p:txBody>
            <a:bodyPr wrap="square" rtlCol="0">
              <a:spAutoFit/>
            </a:bodyPr>
            <a:lstStyle/>
            <a:p>
              <a:pPr algn="ctr"/>
              <a:r>
                <a:rPr lang="en-GB" dirty="0">
                  <a:latin typeface="Lora" panose="02000503000000020004" pitchFamily="2" charset="0"/>
                </a:rPr>
                <a:t>Secrets Manager</a:t>
              </a:r>
            </a:p>
          </p:txBody>
        </p:sp>
        <p:pic>
          <p:nvPicPr>
            <p:cNvPr id="24"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9747" y="28061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789A9823-7F8B-4A53-B7F7-A887E7021531}"/>
              </a:ext>
            </a:extLst>
          </p:cNvPr>
          <p:cNvGrpSpPr/>
          <p:nvPr/>
        </p:nvGrpSpPr>
        <p:grpSpPr>
          <a:xfrm>
            <a:off x="5309975" y="699005"/>
            <a:ext cx="1572041" cy="1690372"/>
            <a:chOff x="9695620" y="752061"/>
            <a:chExt cx="1572041" cy="1690372"/>
          </a:xfrm>
        </p:grpSpPr>
        <p:pic>
          <p:nvPicPr>
            <p:cNvPr id="15"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00640" y="75206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BD83000C-2472-4E31-8717-47BECA0CE021}"/>
                </a:ext>
              </a:extLst>
            </p:cNvPr>
            <p:cNvSpPr txBox="1"/>
            <p:nvPr/>
          </p:nvSpPr>
          <p:spPr>
            <a:xfrm>
              <a:off x="9695620" y="1519103"/>
              <a:ext cx="1572041" cy="923330"/>
            </a:xfrm>
            <a:prstGeom prst="rect">
              <a:avLst/>
            </a:prstGeom>
            <a:noFill/>
          </p:spPr>
          <p:txBody>
            <a:bodyPr wrap="square" rtlCol="0">
              <a:spAutoFit/>
            </a:bodyPr>
            <a:lstStyle/>
            <a:p>
              <a:pPr algn="ctr"/>
              <a:r>
                <a:rPr lang="en-GB" dirty="0">
                  <a:latin typeface="Lora" panose="02000503000000020004" pitchFamily="2" charset="0"/>
                </a:rPr>
                <a:t>Identity &amp; Access Management</a:t>
              </a:r>
            </a:p>
          </p:txBody>
        </p:sp>
      </p:grpSp>
    </p:spTree>
    <p:extLst>
      <p:ext uri="{BB962C8B-B14F-4D97-AF65-F5344CB8AC3E}">
        <p14:creationId xmlns:p14="http://schemas.microsoft.com/office/powerpoint/2010/main" val="413017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3D0E-A18D-4963-A8FF-060A9D51CB2C}"/>
              </a:ext>
            </a:extLst>
          </p:cNvPr>
          <p:cNvSpPr>
            <a:spLocks noGrp="1"/>
          </p:cNvSpPr>
          <p:nvPr>
            <p:ph type="title"/>
          </p:nvPr>
        </p:nvSpPr>
        <p:spPr/>
        <p:txBody>
          <a:bodyPr/>
          <a:lstStyle/>
          <a:p>
            <a:r>
              <a:rPr lang="en-GB" dirty="0"/>
              <a:t>Analytics</a:t>
            </a:r>
          </a:p>
        </p:txBody>
      </p:sp>
      <p:sp>
        <p:nvSpPr>
          <p:cNvPr id="3" name="Text Placeholder 2">
            <a:extLst>
              <a:ext uri="{FF2B5EF4-FFF2-40B4-BE49-F238E27FC236}">
                <a16:creationId xmlns:a16="http://schemas.microsoft.com/office/drawing/2014/main" id="{8016439F-0FD1-4AE6-8B5B-CD3037807980}"/>
              </a:ext>
            </a:extLst>
          </p:cNvPr>
          <p:cNvSpPr>
            <a:spLocks noGrp="1"/>
          </p:cNvSpPr>
          <p:nvPr>
            <p:ph type="body" idx="1"/>
          </p:nvPr>
        </p:nvSpPr>
        <p:spPr/>
        <p:txBody>
          <a:bodyPr/>
          <a:lstStyle/>
          <a:p>
            <a:endParaRPr lang="en-GB"/>
          </a:p>
        </p:txBody>
      </p:sp>
      <p:pic>
        <p:nvPicPr>
          <p:cNvPr id="5" name="Picture 4" descr="A plate of food&#10;&#10;Description automatically generated">
            <a:extLst>
              <a:ext uri="{FF2B5EF4-FFF2-40B4-BE49-F238E27FC236}">
                <a16:creationId xmlns:a16="http://schemas.microsoft.com/office/drawing/2014/main" id="{F11A329C-DD5D-44CF-AA92-AE178F564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191" y="1097280"/>
            <a:ext cx="5936742" cy="4846320"/>
          </a:xfrm>
          <a:prstGeom prst="rect">
            <a:avLst/>
          </a:prstGeom>
        </p:spPr>
      </p:pic>
      <p:pic>
        <p:nvPicPr>
          <p:cNvPr id="4" name="Audio 3">
            <a:hlinkClick r:id="" action="ppaction://media"/>
            <a:extLst>
              <a:ext uri="{FF2B5EF4-FFF2-40B4-BE49-F238E27FC236}">
                <a16:creationId xmlns:a16="http://schemas.microsoft.com/office/drawing/2014/main" id="{1A3220A7-63EF-4A20-B8AC-16E7A696A9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9886935"/>
      </p:ext>
    </p:extLst>
  </p:cSld>
  <p:clrMapOvr>
    <a:masterClrMapping/>
  </p:clrMapOvr>
  <mc:AlternateContent xmlns:mc="http://schemas.openxmlformats.org/markup-compatibility/2006" xmlns:p14="http://schemas.microsoft.com/office/powerpoint/2010/main">
    <mc:Choice Requires="p14">
      <p:transition spd="slow" p14:dur="2000" advTm="5340"/>
    </mc:Choice>
    <mc:Fallback xmlns="">
      <p:transition spd="slow" advTm="5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329FAE8-B8B4-44F5-A9F0-38F03FCDFC99}"/>
              </a:ext>
            </a:extLst>
          </p:cNvPr>
          <p:cNvGrpSpPr/>
          <p:nvPr/>
        </p:nvGrpSpPr>
        <p:grpSpPr>
          <a:xfrm>
            <a:off x="2984938" y="336331"/>
            <a:ext cx="9207062" cy="6521669"/>
            <a:chOff x="2984938" y="336331"/>
            <a:chExt cx="9207062" cy="6521669"/>
          </a:xfrm>
        </p:grpSpPr>
        <p:pic>
          <p:nvPicPr>
            <p:cNvPr id="3" name="Picture 2" descr="Diagram&#10;&#10;Description automatically generated">
              <a:extLst>
                <a:ext uri="{FF2B5EF4-FFF2-40B4-BE49-F238E27FC236}">
                  <a16:creationId xmlns:a16="http://schemas.microsoft.com/office/drawing/2014/main" id="{1F0355CE-C8BA-4365-9BF4-581C512E59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792" y="515007"/>
              <a:ext cx="9090208" cy="6342993"/>
            </a:xfrm>
            <a:prstGeom prst="rect">
              <a:avLst/>
            </a:prstGeom>
          </p:spPr>
        </p:pic>
        <p:sp>
          <p:nvSpPr>
            <p:cNvPr id="7" name="Rectangle 6">
              <a:extLst>
                <a:ext uri="{FF2B5EF4-FFF2-40B4-BE49-F238E27FC236}">
                  <a16:creationId xmlns:a16="http://schemas.microsoft.com/office/drawing/2014/main" id="{20515008-52B4-4A86-B552-64973033E22B}"/>
                </a:ext>
              </a:extLst>
            </p:cNvPr>
            <p:cNvSpPr/>
            <p:nvPr/>
          </p:nvSpPr>
          <p:spPr>
            <a:xfrm>
              <a:off x="2984938" y="336331"/>
              <a:ext cx="241738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0B6FF55-BBEA-4BC9-BFF3-14BA364B7211}"/>
                </a:ext>
              </a:extLst>
            </p:cNvPr>
            <p:cNvSpPr/>
            <p:nvPr/>
          </p:nvSpPr>
          <p:spPr>
            <a:xfrm>
              <a:off x="5286702" y="409902"/>
              <a:ext cx="1166650" cy="1949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1CF76B-9137-47C0-9B41-24DEA211972C}"/>
                </a:ext>
              </a:extLst>
            </p:cNvPr>
            <p:cNvSpPr/>
            <p:nvPr/>
          </p:nvSpPr>
          <p:spPr>
            <a:xfrm>
              <a:off x="6426200" y="515007"/>
              <a:ext cx="1137343" cy="96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E881AEB-BA81-4F73-8180-B320E97959C8}"/>
                </a:ext>
              </a:extLst>
            </p:cNvPr>
            <p:cNvSpPr/>
            <p:nvPr/>
          </p:nvSpPr>
          <p:spPr>
            <a:xfrm>
              <a:off x="7474059" y="723900"/>
              <a:ext cx="169662" cy="218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extBox 3">
            <a:extLst>
              <a:ext uri="{FF2B5EF4-FFF2-40B4-BE49-F238E27FC236}">
                <a16:creationId xmlns:a16="http://schemas.microsoft.com/office/drawing/2014/main" id="{CEED8885-AA5F-4B00-B800-948AE74A9939}"/>
              </a:ext>
            </a:extLst>
          </p:cNvPr>
          <p:cNvSpPr txBox="1"/>
          <p:nvPr/>
        </p:nvSpPr>
        <p:spPr>
          <a:xfrm>
            <a:off x="86638" y="333702"/>
            <a:ext cx="5119886" cy="4031873"/>
          </a:xfrm>
          <a:prstGeom prst="rect">
            <a:avLst/>
          </a:prstGeom>
          <a:noFill/>
        </p:spPr>
        <p:txBody>
          <a:bodyPr wrap="square" rtlCol="0">
            <a:spAutoFit/>
          </a:bodyPr>
          <a:lstStyle/>
          <a:p>
            <a:pPr rtl="0">
              <a:spcBef>
                <a:spcPts val="0"/>
              </a:spcBef>
              <a:spcAft>
                <a:spcPts val="0"/>
              </a:spcAft>
            </a:pPr>
            <a:r>
              <a:rPr lang="en-GB" sz="3200" b="0" i="0" u="none" strike="noStrike" dirty="0">
                <a:solidFill>
                  <a:srgbClr val="000000"/>
                </a:solidFill>
                <a:effectLst/>
                <a:latin typeface="Lora" panose="02000503000000020004" pitchFamily="2" charset="0"/>
              </a:rPr>
              <a:t>Optimising food placement requires an effective analytical capability that can use geographic trend data to ensure the right products are sent to where they are needed.</a:t>
            </a:r>
            <a:endParaRPr lang="en-GB" sz="3200" b="0" dirty="0">
              <a:effectLst/>
              <a:latin typeface="Lora" panose="02000503000000020004" pitchFamily="2" charset="0"/>
            </a:endParaRPr>
          </a:p>
        </p:txBody>
      </p:sp>
      <p:pic>
        <p:nvPicPr>
          <p:cNvPr id="6" name="Audio 5">
            <a:hlinkClick r:id="" action="ppaction://media"/>
            <a:extLst>
              <a:ext uri="{FF2B5EF4-FFF2-40B4-BE49-F238E27FC236}">
                <a16:creationId xmlns:a16="http://schemas.microsoft.com/office/drawing/2014/main" id="{16B58ADB-A3F9-4D5F-B707-3CB64AB213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40636175"/>
      </p:ext>
    </p:extLst>
  </p:cSld>
  <p:clrMapOvr>
    <a:masterClrMapping/>
  </p:clrMapOvr>
  <mc:AlternateContent xmlns:mc="http://schemas.openxmlformats.org/markup-compatibility/2006" xmlns:p14="http://schemas.microsoft.com/office/powerpoint/2010/main">
    <mc:Choice Requires="p14">
      <p:transition spd="slow" p14:dur="2000" advTm="16804"/>
    </mc:Choice>
    <mc:Fallback xmlns="">
      <p:transition spd="slow" advTm="16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4EF29-E8DB-402E-ABB1-7DE7344ECC24}"/>
              </a:ext>
            </a:extLst>
          </p:cNvPr>
          <p:cNvSpPr>
            <a:spLocks noGrp="1"/>
          </p:cNvSpPr>
          <p:nvPr>
            <p:ph type="title"/>
          </p:nvPr>
        </p:nvSpPr>
        <p:spPr/>
        <p:txBody>
          <a:bodyPr/>
          <a:lstStyle/>
          <a:p>
            <a:r>
              <a:rPr lang="en-GB" dirty="0"/>
              <a:t>Data Store</a:t>
            </a:r>
          </a:p>
        </p:txBody>
      </p:sp>
      <p:sp>
        <p:nvSpPr>
          <p:cNvPr id="3" name="Text Placeholder 2">
            <a:extLst>
              <a:ext uri="{FF2B5EF4-FFF2-40B4-BE49-F238E27FC236}">
                <a16:creationId xmlns:a16="http://schemas.microsoft.com/office/drawing/2014/main" id="{CD4C3F4C-7C28-4ABA-90AA-C40A66EDDCAC}"/>
              </a:ext>
            </a:extLst>
          </p:cNvPr>
          <p:cNvSpPr>
            <a:spLocks noGrp="1"/>
          </p:cNvSpPr>
          <p:nvPr>
            <p:ph type="body" idx="1"/>
          </p:nvPr>
        </p:nvSpPr>
        <p:spPr/>
        <p:txBody>
          <a:bodyPr/>
          <a:lstStyle/>
          <a:p>
            <a:endParaRPr lang="en-GB" dirty="0"/>
          </a:p>
        </p:txBody>
      </p:sp>
      <p:pic>
        <p:nvPicPr>
          <p:cNvPr id="5" name="Picture 4" descr="A close-up of a flower&#10;&#10;Description automatically generated with medium confidence">
            <a:extLst>
              <a:ext uri="{FF2B5EF4-FFF2-40B4-BE49-F238E27FC236}">
                <a16:creationId xmlns:a16="http://schemas.microsoft.com/office/drawing/2014/main" id="{AB384315-1082-4007-B6A9-066C3549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641" y="1357162"/>
            <a:ext cx="4203053" cy="4551854"/>
          </a:xfrm>
          <a:prstGeom prst="rect">
            <a:avLst/>
          </a:prstGeom>
        </p:spPr>
      </p:pic>
      <p:pic>
        <p:nvPicPr>
          <p:cNvPr id="4" name="Audio 3">
            <a:hlinkClick r:id="" action="ppaction://media"/>
            <a:extLst>
              <a:ext uri="{FF2B5EF4-FFF2-40B4-BE49-F238E27FC236}">
                <a16:creationId xmlns:a16="http://schemas.microsoft.com/office/drawing/2014/main" id="{FD12C50F-15C3-47B5-B370-A268064D91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85462228"/>
      </p:ext>
    </p:extLst>
  </p:cSld>
  <p:clrMapOvr>
    <a:masterClrMapping/>
  </p:clrMapOvr>
  <mc:AlternateContent xmlns:mc="http://schemas.openxmlformats.org/markup-compatibility/2006" xmlns:p14="http://schemas.microsoft.com/office/powerpoint/2010/main">
    <mc:Choice Requires="p14">
      <p:transition spd="slow" p14:dur="2000" advTm="4724"/>
    </mc:Choice>
    <mc:Fallback xmlns="">
      <p:transition spd="slow" advTm="4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AC11A6-EAED-42EC-91AF-D81902D33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8951" y="2344697"/>
            <a:ext cx="2168606" cy="2168606"/>
          </a:xfrm>
          <a:prstGeom prst="rect">
            <a:avLst/>
          </a:prstGeom>
        </p:spPr>
      </p:pic>
      <p:pic>
        <p:nvPicPr>
          <p:cNvPr id="7" name="Picture 6" descr="Icon&#10;&#10;Description automatically generated">
            <a:extLst>
              <a:ext uri="{FF2B5EF4-FFF2-40B4-BE49-F238E27FC236}">
                <a16:creationId xmlns:a16="http://schemas.microsoft.com/office/drawing/2014/main" id="{3998BF91-E6E0-4BB6-B65B-26930684F4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4443" y="2344697"/>
            <a:ext cx="2168606" cy="216860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E236405C-AA35-477C-930F-D4BD4E10B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3459" y="2344697"/>
            <a:ext cx="2168606" cy="2168606"/>
          </a:xfrm>
          <a:prstGeom prst="rect">
            <a:avLst/>
          </a:prstGeom>
        </p:spPr>
      </p:pic>
      <p:pic>
        <p:nvPicPr>
          <p:cNvPr id="11" name="Picture 10" descr="A picture containing text, first-aid kit, vector graphics&#10;&#10;Description automatically generated">
            <a:extLst>
              <a:ext uri="{FF2B5EF4-FFF2-40B4-BE49-F238E27FC236}">
                <a16:creationId xmlns:a16="http://schemas.microsoft.com/office/drawing/2014/main" id="{F2877844-545E-45A1-AF01-CC8160C0D5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935" y="2344697"/>
            <a:ext cx="2168606" cy="2168606"/>
          </a:xfrm>
          <a:prstGeom prst="rect">
            <a:avLst/>
          </a:prstGeom>
        </p:spPr>
      </p:pic>
      <p:sp>
        <p:nvSpPr>
          <p:cNvPr id="13" name="TextBox 12">
            <a:extLst>
              <a:ext uri="{FF2B5EF4-FFF2-40B4-BE49-F238E27FC236}">
                <a16:creationId xmlns:a16="http://schemas.microsoft.com/office/drawing/2014/main" id="{D4B13395-320D-4078-A42F-9C4E48FF7522}"/>
              </a:ext>
            </a:extLst>
          </p:cNvPr>
          <p:cNvSpPr txBox="1"/>
          <p:nvPr/>
        </p:nvSpPr>
        <p:spPr>
          <a:xfrm>
            <a:off x="0" y="6550223"/>
            <a:ext cx="12192000" cy="307777"/>
          </a:xfrm>
          <a:prstGeom prst="rect">
            <a:avLst/>
          </a:prstGeom>
          <a:noFill/>
        </p:spPr>
        <p:txBody>
          <a:bodyPr wrap="square">
            <a:spAutoFit/>
          </a:bodyPr>
          <a:lstStyle/>
          <a:p>
            <a:pPr algn="ctr"/>
            <a:r>
              <a:rPr lang="en-GB" sz="1400" b="0" i="0" dirty="0">
                <a:solidFill>
                  <a:srgbClr val="ADBAC7"/>
                </a:solidFill>
                <a:effectLst/>
                <a:latin typeface="Lora" panose="02000503000000020004" pitchFamily="2" charset="0"/>
              </a:rPr>
              <a:t>[Above icons made by: relational: </a:t>
            </a:r>
            <a:r>
              <a:rPr lang="en-GB" sz="1400" b="0" i="0" u="none" strike="noStrike" dirty="0" err="1">
                <a:effectLst/>
                <a:latin typeface="Lora" panose="02000503000000020004" pitchFamily="2" charset="0"/>
                <a:hlinkClick r:id="rId9"/>
              </a:rPr>
              <a:t>ultimatearm</a:t>
            </a:r>
            <a:r>
              <a:rPr lang="en-GB" sz="1400" b="0" i="0" dirty="0">
                <a:solidFill>
                  <a:srgbClr val="ADBAC7"/>
                </a:solidFill>
                <a:effectLst/>
                <a:latin typeface="Lora" panose="02000503000000020004" pitchFamily="2" charset="0"/>
              </a:rPr>
              <a:t>, diagram: </a:t>
            </a:r>
            <a:r>
              <a:rPr lang="en-GB" sz="1400" b="0" i="0" u="none" strike="noStrike" dirty="0" err="1">
                <a:effectLst/>
                <a:latin typeface="Lora" panose="02000503000000020004" pitchFamily="2" charset="0"/>
                <a:hlinkClick r:id="rId10"/>
              </a:rPr>
              <a:t>Becris</a:t>
            </a:r>
            <a:r>
              <a:rPr lang="en-GB" sz="1400" b="0" i="0" dirty="0">
                <a:solidFill>
                  <a:srgbClr val="ADBAC7"/>
                </a:solidFill>
                <a:effectLst/>
                <a:latin typeface="Lora" panose="02000503000000020004" pitchFamily="2" charset="0"/>
              </a:rPr>
              <a:t>, binary-data: </a:t>
            </a:r>
            <a:r>
              <a:rPr lang="en-GB" sz="1400" b="0" i="0" u="none" strike="noStrike" dirty="0">
                <a:effectLst/>
                <a:latin typeface="Lora" panose="02000503000000020004" pitchFamily="2" charset="0"/>
                <a:hlinkClick r:id="rId11"/>
              </a:rPr>
              <a:t>Juicy-Fish</a:t>
            </a:r>
            <a:r>
              <a:rPr lang="en-GB" sz="1400" b="0" i="0" dirty="0">
                <a:solidFill>
                  <a:srgbClr val="ADBAC7"/>
                </a:solidFill>
                <a:effectLst/>
                <a:latin typeface="Lora" panose="02000503000000020004" pitchFamily="2" charset="0"/>
              </a:rPr>
              <a:t>, nodes: </a:t>
            </a:r>
            <a:r>
              <a:rPr lang="en-GB" sz="1400" b="0" i="0" u="none" strike="noStrike" dirty="0">
                <a:effectLst/>
                <a:latin typeface="Lora" panose="02000503000000020004" pitchFamily="2" charset="0"/>
                <a:hlinkClick r:id="rId12"/>
              </a:rPr>
              <a:t>Vitaly Gorbachev</a:t>
            </a:r>
            <a:r>
              <a:rPr lang="en-GB" sz="1400" b="0" i="0" dirty="0">
                <a:solidFill>
                  <a:srgbClr val="ADBAC7"/>
                </a:solidFill>
                <a:effectLst/>
                <a:latin typeface="Lora" panose="02000503000000020004" pitchFamily="2" charset="0"/>
              </a:rPr>
              <a:t> from </a:t>
            </a:r>
            <a:r>
              <a:rPr lang="en-GB" sz="1400" b="0" i="0" u="none" strike="noStrike" dirty="0">
                <a:effectLst/>
                <a:latin typeface="Lora" panose="02000503000000020004" pitchFamily="2" charset="0"/>
                <a:hlinkClick r:id="rId13"/>
              </a:rPr>
              <a:t>www.flaticon.com</a:t>
            </a:r>
            <a:r>
              <a:rPr lang="en-GB" sz="1400" b="0" i="0" dirty="0">
                <a:solidFill>
                  <a:srgbClr val="ADBAC7"/>
                </a:solidFill>
                <a:effectLst/>
                <a:latin typeface="Lora" panose="02000503000000020004" pitchFamily="2" charset="0"/>
              </a:rPr>
              <a:t>]</a:t>
            </a:r>
            <a:endParaRPr lang="en-GB" sz="1400" dirty="0">
              <a:latin typeface="Lora" panose="02000503000000020004" pitchFamily="2" charset="0"/>
            </a:endParaRPr>
          </a:p>
        </p:txBody>
      </p:sp>
      <p:sp>
        <p:nvSpPr>
          <p:cNvPr id="17" name="TextBox 16">
            <a:extLst>
              <a:ext uri="{FF2B5EF4-FFF2-40B4-BE49-F238E27FC236}">
                <a16:creationId xmlns:a16="http://schemas.microsoft.com/office/drawing/2014/main" id="{91684926-7816-4D52-8E51-7A165FF25F72}"/>
              </a:ext>
            </a:extLst>
          </p:cNvPr>
          <p:cNvSpPr txBox="1"/>
          <p:nvPr/>
        </p:nvSpPr>
        <p:spPr>
          <a:xfrm>
            <a:off x="2839052" y="5579391"/>
            <a:ext cx="6513896" cy="523220"/>
          </a:xfrm>
          <a:prstGeom prst="rect">
            <a:avLst/>
          </a:prstGeom>
          <a:noFill/>
        </p:spPr>
        <p:txBody>
          <a:bodyPr wrap="square">
            <a:spAutoFit/>
          </a:bodyPr>
          <a:lstStyle/>
          <a:p>
            <a:r>
              <a:rPr lang="en-GB" sz="2800" dirty="0">
                <a:latin typeface="Lora" panose="02000503000000020004" pitchFamily="2" charset="0"/>
              </a:rPr>
              <a:t>We will use a graph store for analytics</a:t>
            </a:r>
          </a:p>
        </p:txBody>
      </p:sp>
      <p:sp>
        <p:nvSpPr>
          <p:cNvPr id="19" name="TextBox 18">
            <a:extLst>
              <a:ext uri="{FF2B5EF4-FFF2-40B4-BE49-F238E27FC236}">
                <a16:creationId xmlns:a16="http://schemas.microsoft.com/office/drawing/2014/main" id="{5BD16B3C-1A97-44D5-9039-C45F93C08ADB}"/>
              </a:ext>
            </a:extLst>
          </p:cNvPr>
          <p:cNvSpPr txBox="1"/>
          <p:nvPr/>
        </p:nvSpPr>
        <p:spPr>
          <a:xfrm>
            <a:off x="2510934" y="4904677"/>
            <a:ext cx="7170132" cy="523220"/>
          </a:xfrm>
          <a:prstGeom prst="rect">
            <a:avLst/>
          </a:prstGeom>
          <a:noFill/>
        </p:spPr>
        <p:txBody>
          <a:bodyPr wrap="square">
            <a:spAutoFit/>
          </a:bodyPr>
          <a:lstStyle/>
          <a:p>
            <a:r>
              <a:rPr lang="en-GB" sz="2800" dirty="0">
                <a:latin typeface="Lora" panose="02000503000000020004" pitchFamily="2" charset="0"/>
              </a:rPr>
              <a:t>We will use blob storage for static content</a:t>
            </a:r>
          </a:p>
        </p:txBody>
      </p:sp>
      <p:pic>
        <p:nvPicPr>
          <p:cNvPr id="2" name="Audio 1">
            <a:hlinkClick r:id="" action="ppaction://media"/>
            <a:extLst>
              <a:ext uri="{FF2B5EF4-FFF2-40B4-BE49-F238E27FC236}">
                <a16:creationId xmlns:a16="http://schemas.microsoft.com/office/drawing/2014/main" id="{2D4C0A73-BF8B-44A5-8128-4AD722A175B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86317971"/>
      </p:ext>
    </p:extLst>
  </p:cSld>
  <p:clrMapOvr>
    <a:masterClrMapping/>
  </p:clrMapOvr>
  <mc:AlternateContent xmlns:mc="http://schemas.openxmlformats.org/markup-compatibility/2006" xmlns:p14="http://schemas.microsoft.com/office/powerpoint/2010/main">
    <mc:Choice Requires="p14">
      <p:transition spd="slow" p14:dur="2000" advTm="26465"/>
    </mc:Choice>
    <mc:Fallback xmlns="">
      <p:transition spd="slow" advTm="26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F17405-6C24-408F-BA49-4EC48BE39D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7660" y="0"/>
            <a:ext cx="8976679" cy="6858000"/>
          </a:xfrm>
          <a:prstGeom prst="rect">
            <a:avLst/>
          </a:prstGeom>
        </p:spPr>
      </p:pic>
      <p:pic>
        <p:nvPicPr>
          <p:cNvPr id="2" name="Audio 1">
            <a:hlinkClick r:id="" action="ppaction://media"/>
            <a:extLst>
              <a:ext uri="{FF2B5EF4-FFF2-40B4-BE49-F238E27FC236}">
                <a16:creationId xmlns:a16="http://schemas.microsoft.com/office/drawing/2014/main" id="{7854738F-E11C-4D32-88C8-DA016D2639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14090352"/>
      </p:ext>
    </p:extLst>
  </p:cSld>
  <p:clrMapOvr>
    <a:masterClrMapping/>
  </p:clrMapOvr>
  <mc:AlternateContent xmlns:mc="http://schemas.openxmlformats.org/markup-compatibility/2006" xmlns:p14="http://schemas.microsoft.com/office/powerpoint/2010/main">
    <mc:Choice Requires="p14">
      <p:transition spd="slow" p14:dur="2000" advTm="16262"/>
    </mc:Choice>
    <mc:Fallback xmlns="">
      <p:transition spd="slow" advTm="16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7A1610E-4E41-4386-A463-CB75790A1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1913"/>
            <a:ext cx="12195327" cy="6981825"/>
          </a:xfrm>
          <a:prstGeom prst="rect">
            <a:avLst/>
          </a:prstGeom>
        </p:spPr>
      </p:pic>
      <p:pic>
        <p:nvPicPr>
          <p:cNvPr id="6" name="Picture 5" descr="Logo&#10;&#10;Description automatically generated">
            <a:extLst>
              <a:ext uri="{FF2B5EF4-FFF2-40B4-BE49-F238E27FC236}">
                <a16:creationId xmlns:a16="http://schemas.microsoft.com/office/drawing/2014/main" id="{8A840B07-D3F2-44BA-90B7-13B66BF531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2320" y="757237"/>
            <a:ext cx="9333670" cy="5343526"/>
          </a:xfrm>
          <a:prstGeom prst="rect">
            <a:avLst/>
          </a:prstGeom>
        </p:spPr>
      </p:pic>
      <p:pic>
        <p:nvPicPr>
          <p:cNvPr id="4" name="Picture 3" descr="Logo&#10;&#10;Description automatically generated">
            <a:extLst>
              <a:ext uri="{FF2B5EF4-FFF2-40B4-BE49-F238E27FC236}">
                <a16:creationId xmlns:a16="http://schemas.microsoft.com/office/drawing/2014/main" id="{EEE94754-EF64-49AA-915A-6FF45A6A2E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6530" y="758363"/>
            <a:ext cx="9331703" cy="5342400"/>
          </a:xfrm>
          <a:prstGeom prst="rect">
            <a:avLst/>
          </a:prstGeom>
        </p:spPr>
      </p:pic>
      <p:pic>
        <p:nvPicPr>
          <p:cNvPr id="2" name="Audio 1">
            <a:hlinkClick r:id="" action="ppaction://media"/>
            <a:extLst>
              <a:ext uri="{FF2B5EF4-FFF2-40B4-BE49-F238E27FC236}">
                <a16:creationId xmlns:a16="http://schemas.microsoft.com/office/drawing/2014/main" id="{120C046E-FF23-4A8C-8676-6EC3036FFB8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8597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392">
        <p159:morph option="byObject"/>
      </p:transition>
    </mc:Choice>
    <mc:Fallback xmlns="">
      <p:transition spd="slow" advTm="83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D6C1-ECEE-4A72-A79D-E6D8C7C86110}"/>
              </a:ext>
            </a:extLst>
          </p:cNvPr>
          <p:cNvSpPr>
            <a:spLocks noGrp="1"/>
          </p:cNvSpPr>
          <p:nvPr>
            <p:ph type="title"/>
          </p:nvPr>
        </p:nvSpPr>
        <p:spPr/>
        <p:txBody>
          <a:bodyPr/>
          <a:lstStyle/>
          <a:p>
            <a:r>
              <a:rPr lang="en-GB" dirty="0"/>
              <a:t>Deployment &amp; Roadmap</a:t>
            </a:r>
          </a:p>
        </p:txBody>
      </p:sp>
      <p:sp>
        <p:nvSpPr>
          <p:cNvPr id="3" name="Text Placeholder 2">
            <a:extLst>
              <a:ext uri="{FF2B5EF4-FFF2-40B4-BE49-F238E27FC236}">
                <a16:creationId xmlns:a16="http://schemas.microsoft.com/office/drawing/2014/main" id="{44292039-9799-4A9C-8ACE-A21F3467CED8}"/>
              </a:ext>
            </a:extLst>
          </p:cNvPr>
          <p:cNvSpPr>
            <a:spLocks noGrp="1"/>
          </p:cNvSpPr>
          <p:nvPr>
            <p:ph type="body" idx="1"/>
          </p:nvPr>
        </p:nvSpPr>
        <p:spPr/>
        <p:txBody>
          <a:bodyPr/>
          <a:lstStyle/>
          <a:p>
            <a:endParaRPr lang="en-GB"/>
          </a:p>
        </p:txBody>
      </p:sp>
      <p:pic>
        <p:nvPicPr>
          <p:cNvPr id="15" name="Picture 14" descr="A close-up of a flower&#10;&#10;Description automatically generated with medium confidence">
            <a:extLst>
              <a:ext uri="{FF2B5EF4-FFF2-40B4-BE49-F238E27FC236}">
                <a16:creationId xmlns:a16="http://schemas.microsoft.com/office/drawing/2014/main" id="{741A60D7-03F3-4BEF-BC20-F4256B678F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541866">
            <a:off x="7282553" y="75404"/>
            <a:ext cx="4050154" cy="4386266"/>
          </a:xfrm>
          <a:prstGeom prst="rect">
            <a:avLst/>
          </a:prstGeom>
        </p:spPr>
      </p:pic>
      <p:pic>
        <p:nvPicPr>
          <p:cNvPr id="4" name="Audio 3">
            <a:hlinkClick r:id="" action="ppaction://media"/>
            <a:extLst>
              <a:ext uri="{FF2B5EF4-FFF2-40B4-BE49-F238E27FC236}">
                <a16:creationId xmlns:a16="http://schemas.microsoft.com/office/drawing/2014/main" id="{D58D6F08-7D88-4BF4-BD54-99F6584233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36277227"/>
      </p:ext>
    </p:extLst>
  </p:cSld>
  <p:clrMapOvr>
    <a:masterClrMapping/>
  </p:clrMapOvr>
  <mc:AlternateContent xmlns:mc="http://schemas.openxmlformats.org/markup-compatibility/2006" xmlns:p14="http://schemas.microsoft.com/office/powerpoint/2010/main">
    <mc:Choice Requires="p14">
      <p:transition spd="slow" p14:dur="2000" advTm="9682"/>
    </mc:Choice>
    <mc:Fallback xmlns="">
      <p:transition spd="slow" advTm="9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DFBFDE-23DD-487C-9EB1-AD2009EF308A}"/>
              </a:ext>
            </a:extLst>
          </p:cNvPr>
          <p:cNvSpPr/>
          <p:nvPr/>
        </p:nvSpPr>
        <p:spPr>
          <a:xfrm>
            <a:off x="11099800" y="6083300"/>
            <a:ext cx="1092200" cy="774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Diagram&#10;&#10;Description automatically generated with medium confidence">
            <a:extLst>
              <a:ext uri="{FF2B5EF4-FFF2-40B4-BE49-F238E27FC236}">
                <a16:creationId xmlns:a16="http://schemas.microsoft.com/office/drawing/2014/main" id="{4F88862A-0DF7-4AE4-ACA1-F4AB117432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0" y="389953"/>
            <a:ext cx="11938000" cy="6078094"/>
          </a:xfrm>
          <a:prstGeom prst="rect">
            <a:avLst/>
          </a:prstGeom>
        </p:spPr>
      </p:pic>
      <p:pic>
        <p:nvPicPr>
          <p:cNvPr id="5" name="Audio 4">
            <a:hlinkClick r:id="" action="ppaction://media"/>
            <a:extLst>
              <a:ext uri="{FF2B5EF4-FFF2-40B4-BE49-F238E27FC236}">
                <a16:creationId xmlns:a16="http://schemas.microsoft.com/office/drawing/2014/main" id="{3AE8D797-D2B1-40AE-BC92-636CFEA1EC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68511191"/>
      </p:ext>
    </p:extLst>
  </p:cSld>
  <p:clrMapOvr>
    <a:masterClrMapping/>
  </p:clrMapOvr>
  <mc:AlternateContent xmlns:mc="http://schemas.openxmlformats.org/markup-compatibility/2006" xmlns:p14="http://schemas.microsoft.com/office/powerpoint/2010/main">
    <mc:Choice Requires="p14">
      <p:transition spd="slow" p14:dur="2000" advTm="7048"/>
    </mc:Choice>
    <mc:Fallback xmlns="">
      <p:transition spd="slow" advTm="7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diagram, application&#10;&#10;Description automatically generated">
            <a:extLst>
              <a:ext uri="{FF2B5EF4-FFF2-40B4-BE49-F238E27FC236}">
                <a16:creationId xmlns:a16="http://schemas.microsoft.com/office/drawing/2014/main" id="{9DA33C41-9B3A-4417-97C2-1F4A5FD0A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149424"/>
            <a:ext cx="11811000" cy="6559151"/>
          </a:xfrm>
          <a:prstGeom prst="rect">
            <a:avLst/>
          </a:prstGeom>
        </p:spPr>
      </p:pic>
      <p:pic>
        <p:nvPicPr>
          <p:cNvPr id="2" name="Audio 1">
            <a:hlinkClick r:id="" action="ppaction://media"/>
            <a:extLst>
              <a:ext uri="{FF2B5EF4-FFF2-40B4-BE49-F238E27FC236}">
                <a16:creationId xmlns:a16="http://schemas.microsoft.com/office/drawing/2014/main" id="{7B8B7559-EC80-4555-BD50-09B58B98A3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80399252"/>
      </p:ext>
    </p:extLst>
  </p:cSld>
  <p:clrMapOvr>
    <a:masterClrMapping/>
  </p:clrMapOvr>
  <mc:AlternateContent xmlns:mc="http://schemas.openxmlformats.org/markup-compatibility/2006" xmlns:p14="http://schemas.microsoft.com/office/powerpoint/2010/main">
    <mc:Choice Requires="p14">
      <p:transition spd="slow" p14:dur="2000" advTm="10448"/>
    </mc:Choice>
    <mc:Fallback xmlns="">
      <p:transition spd="slow" advTm="10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an in wheelchair cheering two hands">
            <a:extLst>
              <a:ext uri="{FF2B5EF4-FFF2-40B4-BE49-F238E27FC236}">
                <a16:creationId xmlns:a16="http://schemas.microsoft.com/office/drawing/2014/main" id="{3AAEEA3F-FBCE-4012-B296-DC27A3C5D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17" y="0"/>
            <a:ext cx="3239166" cy="6858000"/>
          </a:xfrm>
          <a:prstGeom prst="rect">
            <a:avLst/>
          </a:prstGeom>
        </p:spPr>
      </p:pic>
      <p:sp>
        <p:nvSpPr>
          <p:cNvPr id="4" name="TextBox 3">
            <a:extLst>
              <a:ext uri="{FF2B5EF4-FFF2-40B4-BE49-F238E27FC236}">
                <a16:creationId xmlns:a16="http://schemas.microsoft.com/office/drawing/2014/main" id="{437D2012-EF75-4985-9193-A2F323519F25}"/>
              </a:ext>
            </a:extLst>
          </p:cNvPr>
          <p:cNvSpPr txBox="1"/>
          <p:nvPr/>
        </p:nvSpPr>
        <p:spPr>
          <a:xfrm>
            <a:off x="1177047" y="1303506"/>
            <a:ext cx="2791838" cy="369332"/>
          </a:xfrm>
          <a:prstGeom prst="rect">
            <a:avLst/>
          </a:prstGeom>
          <a:noFill/>
        </p:spPr>
        <p:txBody>
          <a:bodyPr wrap="square" rtlCol="0">
            <a:spAutoFit/>
          </a:bodyPr>
          <a:lstStyle/>
          <a:p>
            <a:r>
              <a:rPr lang="en-GB" dirty="0"/>
              <a:t>Farmacy Family comes alive</a:t>
            </a:r>
          </a:p>
        </p:txBody>
      </p:sp>
      <p:pic>
        <p:nvPicPr>
          <p:cNvPr id="5" name="Audio 4">
            <a:hlinkClick r:id="" action="ppaction://media"/>
            <a:extLst>
              <a:ext uri="{FF2B5EF4-FFF2-40B4-BE49-F238E27FC236}">
                <a16:creationId xmlns:a16="http://schemas.microsoft.com/office/drawing/2014/main" id="{B06E5256-57B9-4305-84CF-2113C3733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00750090"/>
      </p:ext>
    </p:extLst>
  </p:cSld>
  <p:clrMapOvr>
    <a:masterClrMapping/>
  </p:clrMapOvr>
  <mc:AlternateContent xmlns:mc="http://schemas.openxmlformats.org/markup-compatibility/2006" xmlns:p14="http://schemas.microsoft.com/office/powerpoint/2010/main">
    <mc:Choice Requires="p14">
      <p:transition spd="slow" p14:dur="2000" advTm="5687"/>
    </mc:Choice>
    <mc:Fallback xmlns="">
      <p:transition spd="slow" advTm="5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man raising hand">
            <a:extLst>
              <a:ext uri="{FF2B5EF4-FFF2-40B4-BE49-F238E27FC236}">
                <a16:creationId xmlns:a16="http://schemas.microsoft.com/office/drawing/2014/main" id="{E4252266-F970-45EE-9A5B-894B57CDA4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2615" y="1028700"/>
            <a:ext cx="2190006" cy="5718720"/>
          </a:xfrm>
          <a:prstGeom prst="rect">
            <a:avLst/>
          </a:prstGeom>
        </p:spPr>
      </p:pic>
      <p:pic>
        <p:nvPicPr>
          <p:cNvPr id="8" name="Picture 7" descr="Male student arms raised smiling">
            <a:extLst>
              <a:ext uri="{FF2B5EF4-FFF2-40B4-BE49-F238E27FC236}">
                <a16:creationId xmlns:a16="http://schemas.microsoft.com/office/drawing/2014/main" id="{D993D9C1-073E-4FEB-BEE0-64975E72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6678" y="737646"/>
            <a:ext cx="2430343" cy="6023283"/>
          </a:xfrm>
          <a:prstGeom prst="rect">
            <a:avLst/>
          </a:prstGeom>
        </p:spPr>
      </p:pic>
      <p:pic>
        <p:nvPicPr>
          <p:cNvPr id="12" name="Picture 11" descr="Traditional man waving hand">
            <a:extLst>
              <a:ext uri="{FF2B5EF4-FFF2-40B4-BE49-F238E27FC236}">
                <a16:creationId xmlns:a16="http://schemas.microsoft.com/office/drawing/2014/main" id="{5D431FC6-2079-452B-A67A-008246A4D4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10" y="737646"/>
            <a:ext cx="1978851" cy="6020886"/>
          </a:xfrm>
          <a:prstGeom prst="rect">
            <a:avLst/>
          </a:prstGeom>
        </p:spPr>
      </p:pic>
      <p:pic>
        <p:nvPicPr>
          <p:cNvPr id="14" name="Picture 13" descr="Elderly woman explaining happily">
            <a:extLst>
              <a:ext uri="{FF2B5EF4-FFF2-40B4-BE49-F238E27FC236}">
                <a16:creationId xmlns:a16="http://schemas.microsoft.com/office/drawing/2014/main" id="{0AA1064E-A8B8-4D4E-9545-8CF3AB47D4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0128" y="1028700"/>
            <a:ext cx="1691872" cy="5729831"/>
          </a:xfrm>
          <a:prstGeom prst="rect">
            <a:avLst/>
          </a:prstGeom>
        </p:spPr>
      </p:pic>
      <p:pic>
        <p:nvPicPr>
          <p:cNvPr id="16" name="Picture 15" descr="Businesswoman thumbs up">
            <a:extLst>
              <a:ext uri="{FF2B5EF4-FFF2-40B4-BE49-F238E27FC236}">
                <a16:creationId xmlns:a16="http://schemas.microsoft.com/office/drawing/2014/main" id="{833157FD-F678-4335-B071-8C8C725892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9027" y="850747"/>
            <a:ext cx="2098723" cy="5907785"/>
          </a:xfrm>
          <a:prstGeom prst="rect">
            <a:avLst/>
          </a:prstGeom>
        </p:spPr>
      </p:pic>
      <p:pic>
        <p:nvPicPr>
          <p:cNvPr id="18" name="Picture 17" descr="Businessman clapping">
            <a:extLst>
              <a:ext uri="{FF2B5EF4-FFF2-40B4-BE49-F238E27FC236}">
                <a16:creationId xmlns:a16="http://schemas.microsoft.com/office/drawing/2014/main" id="{F6D4B0B6-FE3A-4043-8033-73C07E4263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02003" y="561200"/>
            <a:ext cx="1987994" cy="6197333"/>
          </a:xfrm>
          <a:prstGeom prst="rect">
            <a:avLst/>
          </a:prstGeom>
        </p:spPr>
      </p:pic>
      <p:pic>
        <p:nvPicPr>
          <p:cNvPr id="20" name="Picture 19" descr="Young boy running">
            <a:extLst>
              <a:ext uri="{FF2B5EF4-FFF2-40B4-BE49-F238E27FC236}">
                <a16:creationId xmlns:a16="http://schemas.microsoft.com/office/drawing/2014/main" id="{A781CB80-2930-470D-9A4E-2F53552B6D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2329" y="1841499"/>
            <a:ext cx="1382085" cy="4917033"/>
          </a:xfrm>
          <a:prstGeom prst="rect">
            <a:avLst/>
          </a:prstGeom>
        </p:spPr>
      </p:pic>
      <p:pic>
        <p:nvPicPr>
          <p:cNvPr id="2" name="Audio 1">
            <a:hlinkClick r:id="" action="ppaction://media"/>
            <a:extLst>
              <a:ext uri="{FF2B5EF4-FFF2-40B4-BE49-F238E27FC236}">
                <a16:creationId xmlns:a16="http://schemas.microsoft.com/office/drawing/2014/main" id="{BAE3ACA5-3CFA-4016-926F-C17B871B231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63120921"/>
      </p:ext>
    </p:extLst>
  </p:cSld>
  <p:clrMapOvr>
    <a:masterClrMapping/>
  </p:clrMapOvr>
  <mc:AlternateContent xmlns:mc="http://schemas.openxmlformats.org/markup-compatibility/2006" xmlns:p14="http://schemas.microsoft.com/office/powerpoint/2010/main">
    <mc:Choice Requires="p14">
      <p:transition spd="slow" p14:dur="2000" advTm="16991"/>
    </mc:Choice>
    <mc:Fallback xmlns="">
      <p:transition spd="slow" advTm="16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16C8D-AE72-4D86-BDD2-8C3EC4073886}"/>
              </a:ext>
            </a:extLst>
          </p:cNvPr>
          <p:cNvSpPr>
            <a:spLocks noGrp="1"/>
          </p:cNvSpPr>
          <p:nvPr>
            <p:ph type="title"/>
          </p:nvPr>
        </p:nvSpPr>
        <p:spPr/>
        <p:txBody>
          <a:bodyPr/>
          <a:lstStyle/>
          <a:p>
            <a:r>
              <a:rPr lang="en-GB"/>
              <a:t>Miriam</a:t>
            </a:r>
            <a:endParaRPr lang="en-GB" dirty="0"/>
          </a:p>
        </p:txBody>
      </p:sp>
      <p:pic>
        <p:nvPicPr>
          <p:cNvPr id="23" name="Picture 22" descr="Businesswoman finger on chin thinking">
            <a:extLst>
              <a:ext uri="{FF2B5EF4-FFF2-40B4-BE49-F238E27FC236}">
                <a16:creationId xmlns:a16="http://schemas.microsoft.com/office/drawing/2014/main" id="{C6942CC5-1E28-4226-8664-EB7A1D76B5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347452" y="467124"/>
            <a:ext cx="1524932" cy="6190343"/>
          </a:xfrm>
          <a:prstGeom prst="rect">
            <a:avLst/>
          </a:prstGeom>
        </p:spPr>
      </p:pic>
      <p:sp>
        <p:nvSpPr>
          <p:cNvPr id="24" name="Speech Bubble: Rectangle with Corners Rounded 23">
            <a:extLst>
              <a:ext uri="{FF2B5EF4-FFF2-40B4-BE49-F238E27FC236}">
                <a16:creationId xmlns:a16="http://schemas.microsoft.com/office/drawing/2014/main" id="{3AEAE391-38C7-40EB-B226-7E2CA7D280ED}"/>
              </a:ext>
            </a:extLst>
          </p:cNvPr>
          <p:cNvSpPr/>
          <p:nvPr/>
        </p:nvSpPr>
        <p:spPr>
          <a:xfrm>
            <a:off x="551543" y="1343620"/>
            <a:ext cx="7460343" cy="5042666"/>
          </a:xfrm>
          <a:prstGeom prst="wedgeRoundRectCallout">
            <a:avLst>
              <a:gd name="adj1" fmla="val 71140"/>
              <a:gd name="adj2" fmla="val -53035"/>
              <a:gd name="adj3" fmla="val 16667"/>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GB" sz="3600" b="0" i="0" u="none" strike="noStrike">
                <a:solidFill>
                  <a:schemeClr val="tx2"/>
                </a:solidFill>
                <a:effectLst/>
                <a:latin typeface="Lora" panose="02000503000000020004" pitchFamily="2" charset="0"/>
              </a:rPr>
              <a:t>Hi, I’m Miriam. Farmacy Foods has helped me improve my diet, but I don't know where to take it from here. I wish I was able to share experiences and goals with other like minded people and get help from experts.</a:t>
            </a:r>
            <a:endParaRPr lang="en-GB" sz="3600" b="0" dirty="0">
              <a:solidFill>
                <a:schemeClr val="tx2"/>
              </a:solidFill>
              <a:effectLst/>
              <a:latin typeface="Lora" panose="02000503000000020004" pitchFamily="2" charset="0"/>
            </a:endParaRPr>
          </a:p>
        </p:txBody>
      </p:sp>
      <p:pic>
        <p:nvPicPr>
          <p:cNvPr id="2" name="Audio 1">
            <a:hlinkClick r:id="" action="ppaction://media"/>
            <a:extLst>
              <a:ext uri="{FF2B5EF4-FFF2-40B4-BE49-F238E27FC236}">
                <a16:creationId xmlns:a16="http://schemas.microsoft.com/office/drawing/2014/main" id="{097A1118-FF28-4CAC-8BF5-879BC66B80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65245950"/>
      </p:ext>
    </p:extLst>
  </p:cSld>
  <p:clrMapOvr>
    <a:masterClrMapping/>
  </p:clrMapOvr>
  <mc:AlternateContent xmlns:mc="http://schemas.openxmlformats.org/markup-compatibility/2006" xmlns:p14="http://schemas.microsoft.com/office/powerpoint/2010/main">
    <mc:Choice Requires="p14">
      <p:transition spd="slow" p14:dur="2000" advTm="15123"/>
    </mc:Choice>
    <mc:Fallback xmlns="">
      <p:transition spd="slow" advTm="15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16C8D-AE72-4D86-BDD2-8C3EC4073886}"/>
              </a:ext>
            </a:extLst>
          </p:cNvPr>
          <p:cNvSpPr>
            <a:spLocks noGrp="1"/>
          </p:cNvSpPr>
          <p:nvPr>
            <p:ph type="title"/>
          </p:nvPr>
        </p:nvSpPr>
        <p:spPr/>
        <p:txBody>
          <a:bodyPr/>
          <a:lstStyle/>
          <a:p>
            <a:r>
              <a:rPr lang="en-GB" dirty="0"/>
              <a:t>Oliver &amp; Lance</a:t>
            </a:r>
          </a:p>
        </p:txBody>
      </p:sp>
      <p:pic>
        <p:nvPicPr>
          <p:cNvPr id="19" name="Picture 18" descr="Businessman thinking">
            <a:extLst>
              <a:ext uri="{FF2B5EF4-FFF2-40B4-BE49-F238E27FC236}">
                <a16:creationId xmlns:a16="http://schemas.microsoft.com/office/drawing/2014/main" id="{1E3960F7-CD48-4F64-8F76-7E282B1D3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478" y="159657"/>
            <a:ext cx="2158510" cy="6538686"/>
          </a:xfrm>
          <a:prstGeom prst="rect">
            <a:avLst/>
          </a:prstGeom>
        </p:spPr>
      </p:pic>
      <p:pic>
        <p:nvPicPr>
          <p:cNvPr id="21" name="Picture 20" descr="Young boy arms crossed smiling">
            <a:extLst>
              <a:ext uri="{FF2B5EF4-FFF2-40B4-BE49-F238E27FC236}">
                <a16:creationId xmlns:a16="http://schemas.microsoft.com/office/drawing/2014/main" id="{0D2947FD-FE2C-44AD-9AD9-8DE8B8660F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8908" y="1566972"/>
            <a:ext cx="1527438" cy="5131371"/>
          </a:xfrm>
          <a:prstGeom prst="rect">
            <a:avLst/>
          </a:prstGeom>
        </p:spPr>
      </p:pic>
      <p:sp>
        <p:nvSpPr>
          <p:cNvPr id="26" name="Speech Bubble: Rectangle with Corners Rounded 25">
            <a:extLst>
              <a:ext uri="{FF2B5EF4-FFF2-40B4-BE49-F238E27FC236}">
                <a16:creationId xmlns:a16="http://schemas.microsoft.com/office/drawing/2014/main" id="{DA3C0F51-8B0A-4E58-BC6D-099780026F43}"/>
              </a:ext>
            </a:extLst>
          </p:cNvPr>
          <p:cNvSpPr/>
          <p:nvPr/>
        </p:nvSpPr>
        <p:spPr>
          <a:xfrm>
            <a:off x="551543" y="1343620"/>
            <a:ext cx="7460343" cy="5042666"/>
          </a:xfrm>
          <a:prstGeom prst="wedgeRoundRectCallout">
            <a:avLst>
              <a:gd name="adj1" fmla="val 55965"/>
              <a:gd name="adj2" fmla="val -60806"/>
              <a:gd name="adj3" fmla="val 16667"/>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GB" sz="3600" b="0" i="0" u="none" strike="noStrike" dirty="0">
                <a:solidFill>
                  <a:schemeClr val="tx2"/>
                </a:solidFill>
                <a:effectLst/>
                <a:latin typeface="Lora" panose="02000503000000020004" pitchFamily="2" charset="0"/>
              </a:rPr>
              <a:t>Hi, I’m Oliver, foster father to Lance, who has had a hard time with undiagnosed intolerances on top of that. Now I know what he needs from his diet I can make more of a difference, but the food he needs isn’t always available.</a:t>
            </a:r>
            <a:endParaRPr lang="en-GB" sz="3600" b="0" dirty="0">
              <a:solidFill>
                <a:schemeClr val="tx2"/>
              </a:solidFill>
              <a:effectLst/>
              <a:latin typeface="Lora" panose="02000503000000020004" pitchFamily="2" charset="0"/>
            </a:endParaRPr>
          </a:p>
        </p:txBody>
      </p:sp>
      <p:pic>
        <p:nvPicPr>
          <p:cNvPr id="2" name="Audio 1">
            <a:hlinkClick r:id="" action="ppaction://media"/>
            <a:extLst>
              <a:ext uri="{FF2B5EF4-FFF2-40B4-BE49-F238E27FC236}">
                <a16:creationId xmlns:a16="http://schemas.microsoft.com/office/drawing/2014/main" id="{7613931A-1442-4ADF-94BA-A8E9A64A9BA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87173999"/>
      </p:ext>
    </p:extLst>
  </p:cSld>
  <p:clrMapOvr>
    <a:masterClrMapping/>
  </p:clrMapOvr>
  <mc:AlternateContent xmlns:mc="http://schemas.openxmlformats.org/markup-compatibility/2006" xmlns:p14="http://schemas.microsoft.com/office/powerpoint/2010/main">
    <mc:Choice Requires="p14">
      <p:transition spd="slow" p14:dur="2000" advTm="15568"/>
    </mc:Choice>
    <mc:Fallback xmlns="">
      <p:transition spd="slow" advTm="1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FEFB3F-2F48-4288-B810-BF7DA4C4CA95}"/>
              </a:ext>
            </a:extLst>
          </p:cNvPr>
          <p:cNvSpPr>
            <a:spLocks noGrp="1"/>
          </p:cNvSpPr>
          <p:nvPr>
            <p:ph type="title"/>
          </p:nvPr>
        </p:nvSpPr>
        <p:spPr/>
        <p:txBody>
          <a:bodyPr/>
          <a:lstStyle/>
          <a:p>
            <a:r>
              <a:rPr lang="en-GB" dirty="0"/>
              <a:t>Architecture Analysis</a:t>
            </a:r>
          </a:p>
        </p:txBody>
      </p:sp>
      <p:sp>
        <p:nvSpPr>
          <p:cNvPr id="5" name="Text Placeholder 4">
            <a:extLst>
              <a:ext uri="{FF2B5EF4-FFF2-40B4-BE49-F238E27FC236}">
                <a16:creationId xmlns:a16="http://schemas.microsoft.com/office/drawing/2014/main" id="{26766031-E6B2-4FF4-AD92-7AA7A8531A33}"/>
              </a:ext>
            </a:extLst>
          </p:cNvPr>
          <p:cNvSpPr>
            <a:spLocks noGrp="1"/>
          </p:cNvSpPr>
          <p:nvPr>
            <p:ph type="body" idx="1"/>
          </p:nvPr>
        </p:nvSpPr>
        <p:spPr/>
        <p:txBody>
          <a:bodyPr/>
          <a:lstStyle/>
          <a:p>
            <a:endParaRPr lang="en-GB"/>
          </a:p>
        </p:txBody>
      </p:sp>
      <p:pic>
        <p:nvPicPr>
          <p:cNvPr id="7" name="Picture 6" descr="A close-up of a plant&#10;&#10;Description automatically generated with medium confidence">
            <a:extLst>
              <a:ext uri="{FF2B5EF4-FFF2-40B4-BE49-F238E27FC236}">
                <a16:creationId xmlns:a16="http://schemas.microsoft.com/office/drawing/2014/main" id="{06FC8C4F-7E35-4B00-9AB8-6E2BBF30FF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726833">
            <a:off x="5098770" y="-1453414"/>
            <a:ext cx="6191076" cy="6858000"/>
          </a:xfrm>
          <a:prstGeom prst="rect">
            <a:avLst/>
          </a:prstGeom>
        </p:spPr>
      </p:pic>
      <p:pic>
        <p:nvPicPr>
          <p:cNvPr id="3" name="Audio 2">
            <a:hlinkClick r:id="" action="ppaction://media"/>
            <a:extLst>
              <a:ext uri="{FF2B5EF4-FFF2-40B4-BE49-F238E27FC236}">
                <a16:creationId xmlns:a16="http://schemas.microsoft.com/office/drawing/2014/main" id="{DD71DBE3-7B04-4117-A20E-9F10066D76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2473759"/>
      </p:ext>
    </p:extLst>
  </p:cSld>
  <p:clrMapOvr>
    <a:masterClrMapping/>
  </p:clrMapOvr>
  <mc:AlternateContent xmlns:mc="http://schemas.openxmlformats.org/markup-compatibility/2006" xmlns:p14="http://schemas.microsoft.com/office/powerpoint/2010/main">
    <mc:Choice Requires="p14">
      <p:transition spd="slow" p14:dur="2000" advTm="6628"/>
    </mc:Choice>
    <mc:Fallback xmlns="">
      <p:transition spd="slow" advTm="6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CDC9CC9-7BD5-415C-A527-B6DBC9A30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713" y="0"/>
            <a:ext cx="8272574" cy="6858000"/>
          </a:xfrm>
          <a:prstGeom prst="rect">
            <a:avLst/>
          </a:prstGeom>
        </p:spPr>
      </p:pic>
      <p:pic>
        <p:nvPicPr>
          <p:cNvPr id="2" name="Audio 1">
            <a:hlinkClick r:id="" action="ppaction://media"/>
            <a:extLst>
              <a:ext uri="{FF2B5EF4-FFF2-40B4-BE49-F238E27FC236}">
                <a16:creationId xmlns:a16="http://schemas.microsoft.com/office/drawing/2014/main" id="{FDAB7504-26C7-4FE8-A043-ACDF6ED0F2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5084788"/>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62B1FEB0-3954-43E0-BCC9-41F297B2A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86" y="609600"/>
            <a:ext cx="11261828" cy="5207000"/>
          </a:xfrm>
          <a:prstGeom prst="rect">
            <a:avLst/>
          </a:prstGeom>
        </p:spPr>
      </p:pic>
      <p:pic>
        <p:nvPicPr>
          <p:cNvPr id="2" name="Audio 1">
            <a:hlinkClick r:id="" action="ppaction://media"/>
            <a:extLst>
              <a:ext uri="{FF2B5EF4-FFF2-40B4-BE49-F238E27FC236}">
                <a16:creationId xmlns:a16="http://schemas.microsoft.com/office/drawing/2014/main" id="{7BC483D0-BC62-480E-895F-6E3E6A0C71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92382814"/>
      </p:ext>
    </p:extLst>
  </p:cSld>
  <p:clrMapOvr>
    <a:masterClrMapping/>
  </p:clrMapOvr>
  <mc:AlternateContent xmlns:mc="http://schemas.openxmlformats.org/markup-compatibility/2006" xmlns:p14="http://schemas.microsoft.com/office/powerpoint/2010/main">
    <mc:Choice Requires="p14">
      <p:transition spd="slow" p14:dur="2000" advTm="6779"/>
    </mc:Choice>
    <mc:Fallback xmlns="">
      <p:transition spd="slow" advTm="6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B7E38C15-3B1C-488B-BF56-A07AD9372B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86" y="609600"/>
            <a:ext cx="11261828" cy="5207000"/>
          </a:xfrm>
          <a:prstGeom prst="rect">
            <a:avLst/>
          </a:prstGeom>
        </p:spPr>
      </p:pic>
      <p:pic>
        <p:nvPicPr>
          <p:cNvPr id="2" name="Audio 1">
            <a:hlinkClick r:id="" action="ppaction://media"/>
            <a:extLst>
              <a:ext uri="{FF2B5EF4-FFF2-40B4-BE49-F238E27FC236}">
                <a16:creationId xmlns:a16="http://schemas.microsoft.com/office/drawing/2014/main" id="{5452184D-3EC0-4FAD-B45D-C4207E2DAA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19556679"/>
      </p:ext>
    </p:extLst>
  </p:cSld>
  <p:clrMapOvr>
    <a:masterClrMapping/>
  </p:clrMapOvr>
  <mc:AlternateContent xmlns:mc="http://schemas.openxmlformats.org/markup-compatibility/2006" xmlns:p14="http://schemas.microsoft.com/office/powerpoint/2010/main">
    <mc:Choice Requires="p14">
      <p:transition spd="slow" p14:dur="2000" advTm="31813"/>
    </mc:Choice>
    <mc:Fallback xmlns="">
      <p:transition spd="slow" advTm="31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Farmacy Foods">
      <a:dk1>
        <a:sysClr val="windowText" lastClr="000000"/>
      </a:dk1>
      <a:lt1>
        <a:sysClr val="window" lastClr="FFFFFF"/>
      </a:lt1>
      <a:dk2>
        <a:srgbClr val="12664F"/>
      </a:dk2>
      <a:lt2>
        <a:srgbClr val="FFE880"/>
      </a:lt2>
      <a:accent1>
        <a:srgbClr val="12664F"/>
      </a:accent1>
      <a:accent2>
        <a:srgbClr val="65B763"/>
      </a:accent2>
      <a:accent3>
        <a:srgbClr val="DCEED1"/>
      </a:accent3>
      <a:accent4>
        <a:srgbClr val="FC7F36"/>
      </a:accent4>
      <a:accent5>
        <a:srgbClr val="FFE880"/>
      </a:accent5>
      <a:accent6>
        <a:srgbClr val="D0CECE"/>
      </a:accent6>
      <a:hlink>
        <a:srgbClr val="65B763"/>
      </a:hlink>
      <a:folHlink>
        <a:srgbClr val="FC7F3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3547</TotalTime>
  <Words>1150</Words>
  <Application>Microsoft Office PowerPoint</Application>
  <PresentationFormat>Widescreen</PresentationFormat>
  <Paragraphs>121</Paragraphs>
  <Slides>34</Slides>
  <Notes>31</Notes>
  <HiddenSlides>4</HiddenSlides>
  <MMClips>30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Lora</vt:lpstr>
      <vt:lpstr>Poppins SemiBold</vt:lpstr>
      <vt:lpstr>Office Theme</vt:lpstr>
      <vt:lpstr>PowerPoint Presentation</vt:lpstr>
      <vt:lpstr>PowerPoint Presentation</vt:lpstr>
      <vt:lpstr>PowerPoint Presentation</vt:lpstr>
      <vt:lpstr>Miriam</vt:lpstr>
      <vt:lpstr>Oliver &amp; Lance</vt:lpstr>
      <vt:lpstr>Architecture Analysis</vt:lpstr>
      <vt:lpstr>PowerPoint Presentation</vt:lpstr>
      <vt:lpstr>PowerPoint Presentation</vt:lpstr>
      <vt:lpstr>PowerPoint Presentation</vt:lpstr>
      <vt:lpstr>Decision: We will use event-driven architecture</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vt:lpstr>
      <vt:lpstr>PowerPoint Presentation</vt:lpstr>
      <vt:lpstr>PowerPoint Presentation</vt:lpstr>
      <vt:lpstr>Analytics</vt:lpstr>
      <vt:lpstr>PowerPoint Presentation</vt:lpstr>
      <vt:lpstr>Data Store</vt:lpstr>
      <vt:lpstr>PowerPoint Presentation</vt:lpstr>
      <vt:lpstr>PowerPoint Presentation</vt:lpstr>
      <vt:lpstr>Deployment &amp; Roadmap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Jacqui Read</dc:creator>
  <cp:lastModifiedBy>Vikram Pawar</cp:lastModifiedBy>
  <cp:revision>31</cp:revision>
  <dcterms:created xsi:type="dcterms:W3CDTF">2021-11-17T21:03:38Z</dcterms:created>
  <dcterms:modified xsi:type="dcterms:W3CDTF">2021-11-20T22:08:13Z</dcterms:modified>
</cp:coreProperties>
</file>